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1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2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3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4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5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6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17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79" r:id="rId3"/>
    <p:sldId id="257" r:id="rId4"/>
    <p:sldId id="258" r:id="rId5"/>
    <p:sldId id="280" r:id="rId6"/>
    <p:sldId id="266" r:id="rId7"/>
    <p:sldId id="290" r:id="rId8"/>
    <p:sldId id="281" r:id="rId9"/>
    <p:sldId id="261" r:id="rId10"/>
    <p:sldId id="282" r:id="rId11"/>
    <p:sldId id="263" r:id="rId12"/>
    <p:sldId id="276" r:id="rId13"/>
    <p:sldId id="277" r:id="rId14"/>
    <p:sldId id="278" r:id="rId15"/>
    <p:sldId id="283" r:id="rId16"/>
    <p:sldId id="264" r:id="rId17"/>
    <p:sldId id="267" r:id="rId18"/>
    <p:sldId id="268" r:id="rId19"/>
    <p:sldId id="291" r:id="rId20"/>
    <p:sldId id="270" r:id="rId21"/>
    <p:sldId id="271" r:id="rId22"/>
    <p:sldId id="284" r:id="rId23"/>
    <p:sldId id="275" r:id="rId24"/>
    <p:sldId id="273" r:id="rId25"/>
    <p:sldId id="285" r:id="rId26"/>
    <p:sldId id="274" r:id="rId27"/>
    <p:sldId id="26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70519" autoAdjust="0"/>
  </p:normalViewPr>
  <p:slideViewPr>
    <p:cSldViewPr snapToGrid="0">
      <p:cViewPr varScale="1">
        <p:scale>
          <a:sx n="113" d="100"/>
          <a:sy n="113" d="100"/>
        </p:scale>
        <p:origin x="20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/>
              <a:t>Uncovered WS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Uncovered WS during fuzzing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C07A-4BFD-8698-89B224E5709E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C07A-4BFD-8698-89B224E5709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Uncovered WS</c:v>
                </c:pt>
                <c:pt idx="1">
                  <c:v>Covered WS</c:v>
                </c:pt>
              </c:strCache>
            </c:strRef>
          </c:cat>
          <c:val>
            <c:numRef>
              <c:f>Sheet1!$B$2:$B$3</c:f>
              <c:numCache>
                <c:formatCode>0.00%</c:formatCode>
                <c:ptCount val="2"/>
                <c:pt idx="0">
                  <c:v>0.35909999999999997</c:v>
                </c:pt>
                <c:pt idx="1">
                  <c:v>0.64090000000000003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07A-4BFD-8698-89B224E5709E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/>
              <a:t>Reason of uncovered WS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Reason of uncovered WS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474-436D-9BBD-1EF3D0BD74B0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B474-436D-9BBD-1EF3D0BD74B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recursive dependencies </c:v>
                </c:pt>
                <c:pt idx="1">
                  <c:v>others</c:v>
                </c:pt>
              </c:strCache>
            </c:strRef>
          </c:cat>
          <c:val>
            <c:numRef>
              <c:f>Sheet1!$B$2:$B$3</c:f>
              <c:numCache>
                <c:formatCode>0.00%</c:formatCode>
                <c:ptCount val="2"/>
                <c:pt idx="0">
                  <c:v>0.93720000000000003</c:v>
                </c:pt>
                <c:pt idx="1">
                  <c:v>6.2799999999999967E-2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474-436D-9BBD-1EF3D0BD74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128" b="1" i="0" u="none" strike="noStrike" baseline="0" dirty="0">
                <a:effectLst/>
              </a:rPr>
              <a:t>Unstable</a:t>
            </a:r>
            <a:r>
              <a:rPr lang="en-US" sz="1800" dirty="0"/>
              <a:t> UD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Unstable UD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E61C-43B6-8065-374F40F02935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E61C-43B6-8065-374F40F0293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Unstable UD</c:v>
                </c:pt>
                <c:pt idx="1">
                  <c:v>Stable UD</c:v>
                </c:pt>
              </c:strCache>
            </c:strRef>
          </c:cat>
          <c:val>
            <c:numRef>
              <c:f>Sheet1!$B$2:$B$3</c:f>
              <c:numCache>
                <c:formatCode>0.00%</c:formatCode>
                <c:ptCount val="2"/>
                <c:pt idx="0">
                  <c:v>0.97</c:v>
                </c:pt>
                <c:pt idx="1">
                  <c:v>3.0000000000000027E-2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61C-43B6-8065-374F40F02935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Uncovered WS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dLbls>
          <c:dLblPos val="inEnd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128" b="1" i="0" u="none" strike="noStrike" baseline="0" dirty="0">
                <a:effectLst/>
              </a:rPr>
              <a:t>Unstable</a:t>
            </a:r>
            <a:r>
              <a:rPr lang="en-US" sz="1800" dirty="0"/>
              <a:t> UD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Unstable WS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25F4-439E-B066-FEDC7893E18F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25F4-439E-B066-FEDC7893E18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Unstable WS</c:v>
                </c:pt>
                <c:pt idx="1">
                  <c:v>Stable WS</c:v>
                </c:pt>
              </c:strCache>
            </c:strRef>
          </c:cat>
          <c:val>
            <c:numRef>
              <c:f>Sheet1!$B$2:$B$3</c:f>
              <c:numCache>
                <c:formatCode>0.00%</c:formatCode>
                <c:ptCount val="2"/>
                <c:pt idx="0">
                  <c:v>0.46</c:v>
                </c:pt>
                <c:pt idx="1">
                  <c:v>0.54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5F4-439E-B066-FEDC7893E18F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Root causes of unresolved dependencies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411C-4377-A108-CD6DDDEED5E9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411C-4377-A108-CD6DDDEED5E9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411C-4377-A108-CD6DDDEED5E9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6-411C-4377-A108-CD6DDDEED5E9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411C-4377-A108-CD6DDDEED5E9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411C-4377-A108-CD6DDDEED5E9}"/>
              </c:ext>
            </c:extLst>
          </c:dPt>
          <c:dLbls>
            <c:dLbl>
              <c:idx val="0"/>
              <c:layout>
                <c:manualLayout>
                  <c:x val="1.7156862745098041E-2"/>
                  <c:y val="-2.0430497469973604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11C-4377-A108-CD6DDDEED5E9}"/>
                </c:ext>
              </c:extLst>
            </c:dLbl>
            <c:dLbl>
              <c:idx val="1"/>
              <c:layout>
                <c:manualLayout>
                  <c:x val="7.5980392156862656E-2"/>
                  <c:y val="-1.7511854974263087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11C-4377-A108-CD6DDDEED5E9}"/>
                </c:ext>
              </c:extLst>
            </c:dLbl>
            <c:dLbl>
              <c:idx val="2"/>
              <c:layout>
                <c:manualLayout>
                  <c:x val="-0.11274509803921569"/>
                  <c:y val="-4.0860994939947312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11C-4377-A108-CD6DDDEED5E9}"/>
                </c:ext>
              </c:extLst>
            </c:dLbl>
            <c:dLbl>
              <c:idx val="3"/>
              <c:layout>
                <c:manualLayout>
                  <c:x val="-4.9019607843137315E-3"/>
                  <c:y val="9.9233844854157399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11C-4377-A108-CD6DDDEED5E9}"/>
                </c:ext>
              </c:extLst>
            </c:dLbl>
            <c:dLbl>
              <c:idx val="4"/>
              <c:layout>
                <c:manualLayout>
                  <c:x val="-1.2254805465493287E-2"/>
                  <c:y val="-5.47831494588561E-3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099486645051716"/>
                      <c:h val="0.1810725804338803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411C-4377-A108-CD6DDDEED5E9}"/>
                </c:ext>
              </c:extLst>
            </c:dLbl>
            <c:dLbl>
              <c:idx val="5"/>
              <c:layout>
                <c:manualLayout>
                  <c:x val="-2.2058823529411766E-2"/>
                  <c:y val="1.1674569982842047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11C-4377-A108-CD6DDDEED5E9}"/>
                </c:ext>
              </c:extLst>
            </c:dLbl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Sheet1!$A$2:$A$7</c:f>
              <c:strCache>
                <c:ptCount val="6"/>
                <c:pt idx="0">
                  <c:v>Dead Code</c:v>
                </c:pt>
                <c:pt idx="1">
                  <c:v>Environment Dependency</c:v>
                </c:pt>
                <c:pt idx="2">
                  <c:v>Unobserved Dependency</c:v>
                </c:pt>
                <c:pt idx="3">
                  <c:v>Incomplete Templates</c:v>
                </c:pt>
                <c:pt idx="4">
                  <c:v>Specialized Search Requirement</c:v>
                </c:pt>
                <c:pt idx="5">
                  <c:v>unknow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35</c:v>
                </c:pt>
                <c:pt idx="1">
                  <c:v>27</c:v>
                </c:pt>
                <c:pt idx="2">
                  <c:v>11</c:v>
                </c:pt>
                <c:pt idx="3">
                  <c:v>22</c:v>
                </c:pt>
                <c:pt idx="4">
                  <c:v>9</c:v>
                </c:pt>
                <c:pt idx="5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11C-4377-A108-CD6DDDEED5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diagrams/_rels/data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diagrams/_rels/drawing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CB476F-C21D-47E8-A83C-A69B615FB546}" type="doc">
      <dgm:prSet loTypeId="urn:microsoft.com/office/officeart/2005/8/layout/vList5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06302F9-575B-4ED7-B9D2-69EADC5D56AE}">
      <dgm:prSet phldrT="[Text]"/>
      <dgm:spPr/>
      <dgm:t>
        <a:bodyPr/>
        <a:lstStyle/>
        <a:p>
          <a:r>
            <a:rPr lang="en-US" altLang="zh-CN" b="1" dirty="0"/>
            <a:t>Linux kernel</a:t>
          </a:r>
          <a:endParaRPr lang="en-US" dirty="0"/>
        </a:p>
      </dgm:t>
    </dgm:pt>
    <dgm:pt modelId="{D6A4820F-5B7C-431A-B2F0-393AE5CCEBE0}" type="parTrans" cxnId="{CF900DF4-A371-4B14-ADF8-33FC6DD8C4F5}">
      <dgm:prSet/>
      <dgm:spPr/>
      <dgm:t>
        <a:bodyPr/>
        <a:lstStyle/>
        <a:p>
          <a:endParaRPr lang="en-US"/>
        </a:p>
      </dgm:t>
    </dgm:pt>
    <dgm:pt modelId="{B96C771A-AB1B-4161-BA70-49986144966A}" type="sibTrans" cxnId="{CF900DF4-A371-4B14-ADF8-33FC6DD8C4F5}">
      <dgm:prSet/>
      <dgm:spPr/>
      <dgm:t>
        <a:bodyPr/>
        <a:lstStyle/>
        <a:p>
          <a:endParaRPr lang="en-US"/>
        </a:p>
      </dgm:t>
    </dgm:pt>
    <dgm:pt modelId="{2A9238FF-1257-4F3F-A5EA-6C6D4DEF5024}">
      <dgm:prSet phldrT="[Text]"/>
      <dgm:spPr/>
      <dgm:t>
        <a:bodyPr/>
        <a:lstStyle/>
        <a:p>
          <a:r>
            <a:rPr lang="en-US" b="1" dirty="0"/>
            <a:t>Fuzzing</a:t>
          </a:r>
          <a:endParaRPr lang="en-US" dirty="0"/>
        </a:p>
      </dgm:t>
    </dgm:pt>
    <dgm:pt modelId="{3201FC1D-C0C1-43D1-B72C-CCE048E2AC9A}" type="parTrans" cxnId="{16F942D4-DE97-4332-A417-C23BEF75F678}">
      <dgm:prSet/>
      <dgm:spPr/>
      <dgm:t>
        <a:bodyPr/>
        <a:lstStyle/>
        <a:p>
          <a:endParaRPr lang="en-US"/>
        </a:p>
      </dgm:t>
    </dgm:pt>
    <dgm:pt modelId="{6B9910E1-8A85-4D5C-9E69-C10A021AACA9}" type="sibTrans" cxnId="{16F942D4-DE97-4332-A417-C23BEF75F678}">
      <dgm:prSet/>
      <dgm:spPr/>
      <dgm:t>
        <a:bodyPr/>
        <a:lstStyle/>
        <a:p>
          <a:endParaRPr lang="en-US"/>
        </a:p>
      </dgm:t>
    </dgm:pt>
    <dgm:pt modelId="{757D7FF6-5561-4E6B-ACE0-9EA7E6146C6A}">
      <dgm:prSet phldrT="[Text]"/>
      <dgm:spPr/>
      <dgm:t>
        <a:bodyPr/>
        <a:lstStyle/>
        <a:p>
          <a:r>
            <a:rPr lang="en-US" altLang="zh-CN" dirty="0"/>
            <a:t>is widely used in servers (Linux Distribution), cell phones (Android).</a:t>
          </a:r>
          <a:endParaRPr lang="en-US" dirty="0"/>
        </a:p>
      </dgm:t>
    </dgm:pt>
    <dgm:pt modelId="{2363CB7C-A2CC-48EC-B9BC-0BF1A953B538}" type="parTrans" cxnId="{87E1FF75-E46E-4EB5-BDF0-ACAD764E25AD}">
      <dgm:prSet/>
      <dgm:spPr/>
      <dgm:t>
        <a:bodyPr/>
        <a:lstStyle/>
        <a:p>
          <a:endParaRPr lang="en-US"/>
        </a:p>
      </dgm:t>
    </dgm:pt>
    <dgm:pt modelId="{2CF5900E-E328-418D-86C4-2914FADE77C3}" type="sibTrans" cxnId="{87E1FF75-E46E-4EB5-BDF0-ACAD764E25AD}">
      <dgm:prSet/>
      <dgm:spPr/>
      <dgm:t>
        <a:bodyPr/>
        <a:lstStyle/>
        <a:p>
          <a:endParaRPr lang="en-US"/>
        </a:p>
      </dgm:t>
    </dgm:pt>
    <dgm:pt modelId="{3CF16781-FC46-4B7F-9EC0-92A52C737FB5}">
      <dgm:prSet phldrT="[Text]"/>
      <dgm:spPr/>
      <dgm:t>
        <a:bodyPr/>
        <a:lstStyle/>
        <a:p>
          <a:r>
            <a:rPr lang="en-US" b="1" dirty="0" err="1"/>
            <a:t>Syzkaller</a:t>
          </a:r>
          <a:r>
            <a:rPr lang="en-US" dirty="0"/>
            <a:t>[1]</a:t>
          </a:r>
        </a:p>
      </dgm:t>
    </dgm:pt>
    <dgm:pt modelId="{A5858B30-04B7-4C26-BC30-ECB4340B2EDA}" type="parTrans" cxnId="{1BBE5A73-E95C-4C18-A583-C929FFDC511B}">
      <dgm:prSet/>
      <dgm:spPr/>
      <dgm:t>
        <a:bodyPr/>
        <a:lstStyle/>
        <a:p>
          <a:endParaRPr lang="en-US"/>
        </a:p>
      </dgm:t>
    </dgm:pt>
    <dgm:pt modelId="{36DB0593-CE79-4479-AF08-A19D5BCF8BED}" type="sibTrans" cxnId="{1BBE5A73-E95C-4C18-A583-C929FFDC511B}">
      <dgm:prSet/>
      <dgm:spPr/>
      <dgm:t>
        <a:bodyPr/>
        <a:lstStyle/>
        <a:p>
          <a:endParaRPr lang="en-US"/>
        </a:p>
      </dgm:t>
    </dgm:pt>
    <dgm:pt modelId="{2CE7B9B1-17A0-4698-9F29-B5A044904113}">
      <dgm:prSet phldrT="[Text]"/>
      <dgm:spPr/>
      <dgm:t>
        <a:bodyPr/>
        <a:lstStyle/>
        <a:p>
          <a:r>
            <a:rPr lang="en-US" dirty="0"/>
            <a:t>has become one of the most popular and essential methods for uncovering bugs and vulnerabilities.</a:t>
          </a:r>
        </a:p>
      </dgm:t>
    </dgm:pt>
    <dgm:pt modelId="{76D0E728-07F0-496C-AF55-0A2792B76EEA}" type="parTrans" cxnId="{0C385A1F-B782-43E3-B3CC-4B26A2F9224F}">
      <dgm:prSet/>
      <dgm:spPr/>
      <dgm:t>
        <a:bodyPr/>
        <a:lstStyle/>
        <a:p>
          <a:endParaRPr lang="en-US"/>
        </a:p>
      </dgm:t>
    </dgm:pt>
    <dgm:pt modelId="{8D52B30C-C445-4746-B061-51B551D8CE75}" type="sibTrans" cxnId="{0C385A1F-B782-43E3-B3CC-4B26A2F9224F}">
      <dgm:prSet/>
      <dgm:spPr/>
      <dgm:t>
        <a:bodyPr/>
        <a:lstStyle/>
        <a:p>
          <a:endParaRPr lang="en-US"/>
        </a:p>
      </dgm:t>
    </dgm:pt>
    <dgm:pt modelId="{DC5DE723-195A-4C7A-92AB-B214857AA4E0}">
      <dgm:prSet phldrT="[Text]"/>
      <dgm:spPr/>
      <dgm:t>
        <a:bodyPr/>
        <a:lstStyle/>
        <a:p>
          <a:r>
            <a:rPr lang="en-US" dirty="0"/>
            <a:t>which is the state-of-the-art kernel </a:t>
          </a:r>
          <a:r>
            <a:rPr lang="en-US" dirty="0" err="1"/>
            <a:t>fuzzer</a:t>
          </a:r>
          <a:r>
            <a:rPr lang="en-US" dirty="0"/>
            <a:t>, has found or fixed more than 4.7k bugs in the Linux kernel[2].</a:t>
          </a:r>
        </a:p>
      </dgm:t>
    </dgm:pt>
    <dgm:pt modelId="{C0A05E73-CE23-42C8-8A0D-6E5790486AB4}" type="parTrans" cxnId="{77CCE595-8014-45F7-9B72-4F73FEEB8434}">
      <dgm:prSet/>
      <dgm:spPr/>
      <dgm:t>
        <a:bodyPr/>
        <a:lstStyle/>
        <a:p>
          <a:endParaRPr lang="en-US"/>
        </a:p>
      </dgm:t>
    </dgm:pt>
    <dgm:pt modelId="{F86416A8-E26F-4D0A-B097-6859625EA973}" type="sibTrans" cxnId="{77CCE595-8014-45F7-9B72-4F73FEEB8434}">
      <dgm:prSet/>
      <dgm:spPr/>
      <dgm:t>
        <a:bodyPr/>
        <a:lstStyle/>
        <a:p>
          <a:endParaRPr lang="en-US"/>
        </a:p>
      </dgm:t>
    </dgm:pt>
    <dgm:pt modelId="{B255467B-7297-4857-BC07-D36B38C9069C}" type="pres">
      <dgm:prSet presAssocID="{C5CB476F-C21D-47E8-A83C-A69B615FB546}" presName="Name0" presStyleCnt="0">
        <dgm:presLayoutVars>
          <dgm:dir/>
          <dgm:animLvl val="lvl"/>
          <dgm:resizeHandles val="exact"/>
        </dgm:presLayoutVars>
      </dgm:prSet>
      <dgm:spPr/>
    </dgm:pt>
    <dgm:pt modelId="{E4B19948-ABB4-41E9-B45D-7B84276CA99B}" type="pres">
      <dgm:prSet presAssocID="{006302F9-575B-4ED7-B9D2-69EADC5D56AE}" presName="linNode" presStyleCnt="0"/>
      <dgm:spPr/>
    </dgm:pt>
    <dgm:pt modelId="{7E94898D-B344-45BF-8A81-BD3F4E6CC5AC}" type="pres">
      <dgm:prSet presAssocID="{006302F9-575B-4ED7-B9D2-69EADC5D56AE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A7204D63-7096-46C6-A048-55BE8EE822F1}" type="pres">
      <dgm:prSet presAssocID="{006302F9-575B-4ED7-B9D2-69EADC5D56AE}" presName="descendantText" presStyleLbl="alignAccFollowNode1" presStyleIdx="0" presStyleCnt="3">
        <dgm:presLayoutVars>
          <dgm:bulletEnabled val="1"/>
        </dgm:presLayoutVars>
      </dgm:prSet>
      <dgm:spPr/>
    </dgm:pt>
    <dgm:pt modelId="{819CEF27-8E16-4023-B085-587499FB8C6E}" type="pres">
      <dgm:prSet presAssocID="{B96C771A-AB1B-4161-BA70-49986144966A}" presName="sp" presStyleCnt="0"/>
      <dgm:spPr/>
    </dgm:pt>
    <dgm:pt modelId="{18B343E1-10C4-4FE0-9142-A3890B656473}" type="pres">
      <dgm:prSet presAssocID="{2A9238FF-1257-4F3F-A5EA-6C6D4DEF5024}" presName="linNode" presStyleCnt="0"/>
      <dgm:spPr/>
    </dgm:pt>
    <dgm:pt modelId="{FB85ABC2-0EE0-44B7-8E79-FE002AAF255B}" type="pres">
      <dgm:prSet presAssocID="{2A9238FF-1257-4F3F-A5EA-6C6D4DEF5024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3A70AE34-E5A1-4519-BCA6-DDF8A163C1C5}" type="pres">
      <dgm:prSet presAssocID="{2A9238FF-1257-4F3F-A5EA-6C6D4DEF5024}" presName="descendantText" presStyleLbl="alignAccFollowNode1" presStyleIdx="1" presStyleCnt="3">
        <dgm:presLayoutVars>
          <dgm:bulletEnabled val="1"/>
        </dgm:presLayoutVars>
      </dgm:prSet>
      <dgm:spPr/>
    </dgm:pt>
    <dgm:pt modelId="{312804DA-4D5B-4DF2-90F8-7657DB691B26}" type="pres">
      <dgm:prSet presAssocID="{6B9910E1-8A85-4D5C-9E69-C10A021AACA9}" presName="sp" presStyleCnt="0"/>
      <dgm:spPr/>
    </dgm:pt>
    <dgm:pt modelId="{B648ABD9-2EB2-4523-9FD5-39EBF8A1259C}" type="pres">
      <dgm:prSet presAssocID="{3CF16781-FC46-4B7F-9EC0-92A52C737FB5}" presName="linNode" presStyleCnt="0"/>
      <dgm:spPr/>
    </dgm:pt>
    <dgm:pt modelId="{76D328A8-CDA4-4E75-BC7E-8B26071FB357}" type="pres">
      <dgm:prSet presAssocID="{3CF16781-FC46-4B7F-9EC0-92A52C737FB5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31E4E6C2-FFF3-4600-92AA-CD189527AD97}" type="pres">
      <dgm:prSet presAssocID="{3CF16781-FC46-4B7F-9EC0-92A52C737FB5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E240C415-7B47-4344-BC72-879E72755326}" type="presOf" srcId="{2A9238FF-1257-4F3F-A5EA-6C6D4DEF5024}" destId="{FB85ABC2-0EE0-44B7-8E79-FE002AAF255B}" srcOrd="0" destOrd="0" presId="urn:microsoft.com/office/officeart/2005/8/layout/vList5"/>
    <dgm:cxn modelId="{BA7FB319-8A53-492E-9437-D1BC02245E7E}" type="presOf" srcId="{3CF16781-FC46-4B7F-9EC0-92A52C737FB5}" destId="{76D328A8-CDA4-4E75-BC7E-8B26071FB357}" srcOrd="0" destOrd="0" presId="urn:microsoft.com/office/officeart/2005/8/layout/vList5"/>
    <dgm:cxn modelId="{0C385A1F-B782-43E3-B3CC-4B26A2F9224F}" srcId="{2A9238FF-1257-4F3F-A5EA-6C6D4DEF5024}" destId="{2CE7B9B1-17A0-4698-9F29-B5A044904113}" srcOrd="0" destOrd="0" parTransId="{76D0E728-07F0-496C-AF55-0A2792B76EEA}" sibTransId="{8D52B30C-C445-4746-B061-51B551D8CE75}"/>
    <dgm:cxn modelId="{EEA40C33-F5F4-4DA5-B836-FF91339FD83A}" type="presOf" srcId="{2CE7B9B1-17A0-4698-9F29-B5A044904113}" destId="{3A70AE34-E5A1-4519-BCA6-DDF8A163C1C5}" srcOrd="0" destOrd="0" presId="urn:microsoft.com/office/officeart/2005/8/layout/vList5"/>
    <dgm:cxn modelId="{1BBE5A73-E95C-4C18-A583-C929FFDC511B}" srcId="{C5CB476F-C21D-47E8-A83C-A69B615FB546}" destId="{3CF16781-FC46-4B7F-9EC0-92A52C737FB5}" srcOrd="2" destOrd="0" parTransId="{A5858B30-04B7-4C26-BC30-ECB4340B2EDA}" sibTransId="{36DB0593-CE79-4479-AF08-A19D5BCF8BED}"/>
    <dgm:cxn modelId="{87E1FF75-E46E-4EB5-BDF0-ACAD764E25AD}" srcId="{006302F9-575B-4ED7-B9D2-69EADC5D56AE}" destId="{757D7FF6-5561-4E6B-ACE0-9EA7E6146C6A}" srcOrd="0" destOrd="0" parTransId="{2363CB7C-A2CC-48EC-B9BC-0BF1A953B538}" sibTransId="{2CF5900E-E328-418D-86C4-2914FADE77C3}"/>
    <dgm:cxn modelId="{77CCE595-8014-45F7-9B72-4F73FEEB8434}" srcId="{3CF16781-FC46-4B7F-9EC0-92A52C737FB5}" destId="{DC5DE723-195A-4C7A-92AB-B214857AA4E0}" srcOrd="0" destOrd="0" parTransId="{C0A05E73-CE23-42C8-8A0D-6E5790486AB4}" sibTransId="{F86416A8-E26F-4D0A-B097-6859625EA973}"/>
    <dgm:cxn modelId="{07BC2BAC-DED4-4786-A122-71CA30730A06}" type="presOf" srcId="{C5CB476F-C21D-47E8-A83C-A69B615FB546}" destId="{B255467B-7297-4857-BC07-D36B38C9069C}" srcOrd="0" destOrd="0" presId="urn:microsoft.com/office/officeart/2005/8/layout/vList5"/>
    <dgm:cxn modelId="{973FF8AC-FD97-4D38-8A1C-20FD745A5F3E}" type="presOf" srcId="{DC5DE723-195A-4C7A-92AB-B214857AA4E0}" destId="{31E4E6C2-FFF3-4600-92AA-CD189527AD97}" srcOrd="0" destOrd="0" presId="urn:microsoft.com/office/officeart/2005/8/layout/vList5"/>
    <dgm:cxn modelId="{CF16E6B6-E70B-4F4D-A5FB-80B7F3A17708}" type="presOf" srcId="{757D7FF6-5561-4E6B-ACE0-9EA7E6146C6A}" destId="{A7204D63-7096-46C6-A048-55BE8EE822F1}" srcOrd="0" destOrd="0" presId="urn:microsoft.com/office/officeart/2005/8/layout/vList5"/>
    <dgm:cxn modelId="{16F942D4-DE97-4332-A417-C23BEF75F678}" srcId="{C5CB476F-C21D-47E8-A83C-A69B615FB546}" destId="{2A9238FF-1257-4F3F-A5EA-6C6D4DEF5024}" srcOrd="1" destOrd="0" parTransId="{3201FC1D-C0C1-43D1-B72C-CCE048E2AC9A}" sibTransId="{6B9910E1-8A85-4D5C-9E69-C10A021AACA9}"/>
    <dgm:cxn modelId="{F73DC6DA-CE40-4C8D-B5C0-3256781A12BC}" type="presOf" srcId="{006302F9-575B-4ED7-B9D2-69EADC5D56AE}" destId="{7E94898D-B344-45BF-8A81-BD3F4E6CC5AC}" srcOrd="0" destOrd="0" presId="urn:microsoft.com/office/officeart/2005/8/layout/vList5"/>
    <dgm:cxn modelId="{CF900DF4-A371-4B14-ADF8-33FC6DD8C4F5}" srcId="{C5CB476F-C21D-47E8-A83C-A69B615FB546}" destId="{006302F9-575B-4ED7-B9D2-69EADC5D56AE}" srcOrd="0" destOrd="0" parTransId="{D6A4820F-5B7C-431A-B2F0-393AE5CCEBE0}" sibTransId="{B96C771A-AB1B-4161-BA70-49986144966A}"/>
    <dgm:cxn modelId="{D0A47D01-E02D-4521-999E-11117C60BA5A}" type="presParOf" srcId="{B255467B-7297-4857-BC07-D36B38C9069C}" destId="{E4B19948-ABB4-41E9-B45D-7B84276CA99B}" srcOrd="0" destOrd="0" presId="urn:microsoft.com/office/officeart/2005/8/layout/vList5"/>
    <dgm:cxn modelId="{D63C9089-F937-4BBF-9A2E-757E4C8A97FD}" type="presParOf" srcId="{E4B19948-ABB4-41E9-B45D-7B84276CA99B}" destId="{7E94898D-B344-45BF-8A81-BD3F4E6CC5AC}" srcOrd="0" destOrd="0" presId="urn:microsoft.com/office/officeart/2005/8/layout/vList5"/>
    <dgm:cxn modelId="{F49E37D2-B688-4BD6-BADE-8D8B96267C43}" type="presParOf" srcId="{E4B19948-ABB4-41E9-B45D-7B84276CA99B}" destId="{A7204D63-7096-46C6-A048-55BE8EE822F1}" srcOrd="1" destOrd="0" presId="urn:microsoft.com/office/officeart/2005/8/layout/vList5"/>
    <dgm:cxn modelId="{C490691D-A2BC-42F9-936F-723FD828319E}" type="presParOf" srcId="{B255467B-7297-4857-BC07-D36B38C9069C}" destId="{819CEF27-8E16-4023-B085-587499FB8C6E}" srcOrd="1" destOrd="0" presId="urn:microsoft.com/office/officeart/2005/8/layout/vList5"/>
    <dgm:cxn modelId="{00C933F7-3300-4803-A47F-76490063FA43}" type="presParOf" srcId="{B255467B-7297-4857-BC07-D36B38C9069C}" destId="{18B343E1-10C4-4FE0-9142-A3890B656473}" srcOrd="2" destOrd="0" presId="urn:microsoft.com/office/officeart/2005/8/layout/vList5"/>
    <dgm:cxn modelId="{C057049E-8DD3-46ED-B25A-EB5398F65D5B}" type="presParOf" srcId="{18B343E1-10C4-4FE0-9142-A3890B656473}" destId="{FB85ABC2-0EE0-44B7-8E79-FE002AAF255B}" srcOrd="0" destOrd="0" presId="urn:microsoft.com/office/officeart/2005/8/layout/vList5"/>
    <dgm:cxn modelId="{707D2E81-55CD-4C25-AABE-94A28E29B10D}" type="presParOf" srcId="{18B343E1-10C4-4FE0-9142-A3890B656473}" destId="{3A70AE34-E5A1-4519-BCA6-DDF8A163C1C5}" srcOrd="1" destOrd="0" presId="urn:microsoft.com/office/officeart/2005/8/layout/vList5"/>
    <dgm:cxn modelId="{684440A2-BD11-412A-AC53-898FB8E2C76F}" type="presParOf" srcId="{B255467B-7297-4857-BC07-D36B38C9069C}" destId="{312804DA-4D5B-4DF2-90F8-7657DB691B26}" srcOrd="3" destOrd="0" presId="urn:microsoft.com/office/officeart/2005/8/layout/vList5"/>
    <dgm:cxn modelId="{038E6688-CA5C-4614-A7BF-45466D0DB3E4}" type="presParOf" srcId="{B255467B-7297-4857-BC07-D36B38C9069C}" destId="{B648ABD9-2EB2-4523-9FD5-39EBF8A1259C}" srcOrd="4" destOrd="0" presId="urn:microsoft.com/office/officeart/2005/8/layout/vList5"/>
    <dgm:cxn modelId="{A4D5F3C1-8C93-483E-80E3-FC9CC6759746}" type="presParOf" srcId="{B648ABD9-2EB2-4523-9FD5-39EBF8A1259C}" destId="{76D328A8-CDA4-4E75-BC7E-8B26071FB357}" srcOrd="0" destOrd="0" presId="urn:microsoft.com/office/officeart/2005/8/layout/vList5"/>
    <dgm:cxn modelId="{7A74BC2A-671F-48ED-9F88-D964B15AE47A}" type="presParOf" srcId="{B648ABD9-2EB2-4523-9FD5-39EBF8A1259C}" destId="{31E4E6C2-FFF3-4600-92AA-CD189527AD9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86D11E37-B5E5-4187-939D-B56BFF144A11}" type="doc">
      <dgm:prSet loTypeId="urn:microsoft.com/office/officeart/2005/8/layout/vList5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66C615C-4B6F-4FD4-8A6D-E6D04A51940E}">
      <dgm:prSet phldrT="[Text]"/>
      <dgm:spPr/>
      <dgm:t>
        <a:bodyPr/>
        <a:lstStyle/>
        <a:p>
          <a:pPr algn="ctr"/>
          <a:r>
            <a:rPr lang="en-US" dirty="0" err="1"/>
            <a:t>Syscalls</a:t>
          </a:r>
          <a:endParaRPr lang="en-US" dirty="0"/>
        </a:p>
      </dgm:t>
    </dgm:pt>
    <dgm:pt modelId="{4325F017-C3BF-4E22-91BB-BF749D29A7FA}" type="parTrans" cxnId="{9A2B1B1C-368B-4B6A-9869-2A744C38F1CE}">
      <dgm:prSet/>
      <dgm:spPr/>
      <dgm:t>
        <a:bodyPr/>
        <a:lstStyle/>
        <a:p>
          <a:endParaRPr lang="en-US"/>
        </a:p>
      </dgm:t>
    </dgm:pt>
    <dgm:pt modelId="{A58DE7C6-8B50-40AC-BE48-F9F79657BBA3}" type="sibTrans" cxnId="{9A2B1B1C-368B-4B6A-9869-2A744C38F1CE}">
      <dgm:prSet/>
      <dgm:spPr/>
      <dgm:t>
        <a:bodyPr/>
        <a:lstStyle/>
        <a:p>
          <a:endParaRPr lang="en-US"/>
        </a:p>
      </dgm:t>
    </dgm:pt>
    <dgm:pt modelId="{E607F436-1007-48C2-A11E-AC0FA57F818A}">
      <dgm:prSet phldrT="[Text]"/>
      <dgm:spPr/>
      <dgm:t>
        <a:bodyPr/>
        <a:lstStyle/>
        <a:p>
          <a:r>
            <a:rPr lang="en-US" b="0" i="0" u="none" strike="noStrike" baseline="0" dirty="0">
              <a:solidFill>
                <a:schemeClr val="tx1"/>
              </a:solidFill>
              <a:latin typeface="Inconsolatazi4-Regular"/>
            </a:rPr>
            <a:t>open(): </a:t>
          </a:r>
          <a:r>
            <a:rPr lang="fr-FR" b="0" i="0" u="none" strike="noStrike" baseline="0" dirty="0">
              <a:solidFill>
                <a:srgbClr val="FF0000"/>
              </a:solidFill>
              <a:latin typeface="Inconsolatazi4-Regular"/>
            </a:rPr>
            <a:t>client-&gt;type = USER_CLIENT;</a:t>
          </a:r>
          <a:endParaRPr lang="en-US" dirty="0">
            <a:solidFill>
              <a:schemeClr val="tx1"/>
            </a:solidFill>
          </a:endParaRPr>
        </a:p>
      </dgm:t>
    </dgm:pt>
    <dgm:pt modelId="{C154DE45-4DB7-4339-9A81-F29DD075BEED}" type="parTrans" cxnId="{A9920543-FFA6-4268-A499-63DB72E2A344}">
      <dgm:prSet/>
      <dgm:spPr/>
      <dgm:t>
        <a:bodyPr/>
        <a:lstStyle/>
        <a:p>
          <a:endParaRPr lang="en-US"/>
        </a:p>
      </dgm:t>
    </dgm:pt>
    <dgm:pt modelId="{A53F7ECD-9227-4ADB-AB0F-C00095DB32ED}" type="sibTrans" cxnId="{A9920543-FFA6-4268-A499-63DB72E2A344}">
      <dgm:prSet/>
      <dgm:spPr/>
      <dgm:t>
        <a:bodyPr/>
        <a:lstStyle/>
        <a:p>
          <a:endParaRPr lang="en-US"/>
        </a:p>
      </dgm:t>
    </dgm:pt>
    <dgm:pt modelId="{CA4C4A3F-0B08-4D61-8435-9EFB2B1007AF}">
      <dgm:prSet/>
      <dgm:spPr/>
      <dgm:t>
        <a:bodyPr/>
        <a:lstStyle/>
        <a:p>
          <a:r>
            <a:rPr lang="en-US" b="0" i="0" u="none" strike="noStrike" baseline="0" dirty="0" err="1">
              <a:solidFill>
                <a:schemeClr val="tx1"/>
              </a:solidFill>
              <a:latin typeface="Inconsolatazi4-Regular"/>
            </a:rPr>
            <a:t>ioctl</a:t>
          </a:r>
          <a:r>
            <a:rPr lang="en-US" b="0" i="0" u="none" strike="noStrike" baseline="0" dirty="0">
              <a:solidFill>
                <a:schemeClr val="tx1"/>
              </a:solidFill>
              <a:latin typeface="Inconsolatazi4-Regular"/>
            </a:rPr>
            <a:t>(): </a:t>
          </a:r>
          <a:r>
            <a:rPr lang="en-US" b="0" i="0" u="none" strike="noStrike" baseline="0" dirty="0" err="1">
              <a:solidFill>
                <a:srgbClr val="FF0000"/>
              </a:solidFill>
              <a:latin typeface="Inconsolatazi4-Regular"/>
            </a:rPr>
            <a:t>snd_seq_ioctl_create_port</a:t>
          </a:r>
          <a:r>
            <a:rPr lang="en-US" b="0" i="0" u="none" strike="noStrike" baseline="0" dirty="0">
              <a:solidFill>
                <a:srgbClr val="FF0000"/>
              </a:solidFill>
              <a:latin typeface="Inconsolatazi4-Regular"/>
            </a:rPr>
            <a:t>(client); </a:t>
          </a:r>
          <a:endParaRPr lang="en-US" dirty="0">
            <a:solidFill>
              <a:schemeClr val="tx1"/>
            </a:solidFill>
          </a:endParaRPr>
        </a:p>
      </dgm:t>
    </dgm:pt>
    <dgm:pt modelId="{38E88167-B904-4C7C-BD90-AD362AFCB71E}" type="parTrans" cxnId="{B1E14C9F-2852-40D2-A9AF-CE51F5CB654B}">
      <dgm:prSet/>
      <dgm:spPr/>
      <dgm:t>
        <a:bodyPr/>
        <a:lstStyle/>
        <a:p>
          <a:endParaRPr lang="en-US"/>
        </a:p>
      </dgm:t>
    </dgm:pt>
    <dgm:pt modelId="{39472D27-197F-4FCA-A874-9F3DD85B62D8}" type="sibTrans" cxnId="{B1E14C9F-2852-40D2-A9AF-CE51F5CB654B}">
      <dgm:prSet/>
      <dgm:spPr/>
      <dgm:t>
        <a:bodyPr/>
        <a:lstStyle/>
        <a:p>
          <a:endParaRPr lang="en-US"/>
        </a:p>
      </dgm:t>
    </dgm:pt>
    <dgm:pt modelId="{7461496D-9C9A-4509-B878-A242C5384903}" type="pres">
      <dgm:prSet presAssocID="{86D11E37-B5E5-4187-939D-B56BFF144A11}" presName="Name0" presStyleCnt="0">
        <dgm:presLayoutVars>
          <dgm:dir/>
          <dgm:animLvl val="lvl"/>
          <dgm:resizeHandles val="exact"/>
        </dgm:presLayoutVars>
      </dgm:prSet>
      <dgm:spPr/>
    </dgm:pt>
    <dgm:pt modelId="{E70EED4C-4B85-4FCF-AC5E-7372456F133A}" type="pres">
      <dgm:prSet presAssocID="{E66C615C-4B6F-4FD4-8A6D-E6D04A51940E}" presName="linNode" presStyleCnt="0"/>
      <dgm:spPr/>
    </dgm:pt>
    <dgm:pt modelId="{ACEE0B81-3CC4-4916-AF3A-A35209689D62}" type="pres">
      <dgm:prSet presAssocID="{E66C615C-4B6F-4FD4-8A6D-E6D04A51940E}" presName="parentText" presStyleLbl="node1" presStyleIdx="0" presStyleCnt="1" custScaleX="72428">
        <dgm:presLayoutVars>
          <dgm:chMax val="1"/>
          <dgm:bulletEnabled val="1"/>
        </dgm:presLayoutVars>
      </dgm:prSet>
      <dgm:spPr/>
    </dgm:pt>
    <dgm:pt modelId="{9AB07F8D-933E-423F-AA7A-1F521D847EB0}" type="pres">
      <dgm:prSet presAssocID="{E66C615C-4B6F-4FD4-8A6D-E6D04A51940E}" presName="descendantText" presStyleLbl="alignAccFollowNode1" presStyleIdx="0" presStyleCnt="1">
        <dgm:presLayoutVars>
          <dgm:bulletEnabled val="1"/>
        </dgm:presLayoutVars>
      </dgm:prSet>
      <dgm:spPr/>
    </dgm:pt>
  </dgm:ptLst>
  <dgm:cxnLst>
    <dgm:cxn modelId="{9A2B1B1C-368B-4B6A-9869-2A744C38F1CE}" srcId="{86D11E37-B5E5-4187-939D-B56BFF144A11}" destId="{E66C615C-4B6F-4FD4-8A6D-E6D04A51940E}" srcOrd="0" destOrd="0" parTransId="{4325F017-C3BF-4E22-91BB-BF749D29A7FA}" sibTransId="{A58DE7C6-8B50-40AC-BE48-F9F79657BBA3}"/>
    <dgm:cxn modelId="{C7D9A75E-8671-4BB7-B047-7E95AB2B8771}" type="presOf" srcId="{E66C615C-4B6F-4FD4-8A6D-E6D04A51940E}" destId="{ACEE0B81-3CC4-4916-AF3A-A35209689D62}" srcOrd="0" destOrd="0" presId="urn:microsoft.com/office/officeart/2005/8/layout/vList5"/>
    <dgm:cxn modelId="{A9920543-FFA6-4268-A499-63DB72E2A344}" srcId="{E66C615C-4B6F-4FD4-8A6D-E6D04A51940E}" destId="{E607F436-1007-48C2-A11E-AC0FA57F818A}" srcOrd="0" destOrd="0" parTransId="{C154DE45-4DB7-4339-9A81-F29DD075BEED}" sibTransId="{A53F7ECD-9227-4ADB-AB0F-C00095DB32ED}"/>
    <dgm:cxn modelId="{FB8E6D68-CDD5-41F3-8A37-D5DB31F4DD73}" type="presOf" srcId="{CA4C4A3F-0B08-4D61-8435-9EFB2B1007AF}" destId="{9AB07F8D-933E-423F-AA7A-1F521D847EB0}" srcOrd="0" destOrd="1" presId="urn:microsoft.com/office/officeart/2005/8/layout/vList5"/>
    <dgm:cxn modelId="{B1E14C9F-2852-40D2-A9AF-CE51F5CB654B}" srcId="{E66C615C-4B6F-4FD4-8A6D-E6D04A51940E}" destId="{CA4C4A3F-0B08-4D61-8435-9EFB2B1007AF}" srcOrd="1" destOrd="0" parTransId="{38E88167-B904-4C7C-BD90-AD362AFCB71E}" sibTransId="{39472D27-197F-4FCA-A874-9F3DD85B62D8}"/>
    <dgm:cxn modelId="{910656F7-6FFF-4D3D-9E79-518E64CEC937}" type="presOf" srcId="{E607F436-1007-48C2-A11E-AC0FA57F818A}" destId="{9AB07F8D-933E-423F-AA7A-1F521D847EB0}" srcOrd="0" destOrd="0" presId="urn:microsoft.com/office/officeart/2005/8/layout/vList5"/>
    <dgm:cxn modelId="{23D2B7FC-EF36-40E1-8873-218E36CD2154}" type="presOf" srcId="{86D11E37-B5E5-4187-939D-B56BFF144A11}" destId="{7461496D-9C9A-4509-B878-A242C5384903}" srcOrd="0" destOrd="0" presId="urn:microsoft.com/office/officeart/2005/8/layout/vList5"/>
    <dgm:cxn modelId="{418BFA13-A33A-4019-8CAA-D03592C016EC}" type="presParOf" srcId="{7461496D-9C9A-4509-B878-A242C5384903}" destId="{E70EED4C-4B85-4FCF-AC5E-7372456F133A}" srcOrd="0" destOrd="0" presId="urn:microsoft.com/office/officeart/2005/8/layout/vList5"/>
    <dgm:cxn modelId="{27B7862C-CFF9-410F-BAC8-FE9CB018DC35}" type="presParOf" srcId="{E70EED4C-4B85-4FCF-AC5E-7372456F133A}" destId="{ACEE0B81-3CC4-4916-AF3A-A35209689D62}" srcOrd="0" destOrd="0" presId="urn:microsoft.com/office/officeart/2005/8/layout/vList5"/>
    <dgm:cxn modelId="{67402D3F-EF6B-4558-A065-BC0FBB60FF27}" type="presParOf" srcId="{E70EED4C-4B85-4FCF-AC5E-7372456F133A}" destId="{9AB07F8D-933E-423F-AA7A-1F521D847EB0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86D11E37-B5E5-4187-939D-B56BFF144A11}" type="doc">
      <dgm:prSet loTypeId="urn:microsoft.com/office/officeart/2005/8/layout/vList5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66C615C-4B6F-4FD4-8A6D-E6D04A51940E}">
      <dgm:prSet phldrT="[Text]"/>
      <dgm:spPr/>
      <dgm:t>
        <a:bodyPr/>
        <a:lstStyle/>
        <a:p>
          <a:pPr algn="ctr"/>
          <a:r>
            <a:rPr lang="en-US" dirty="0" err="1"/>
            <a:t>module_init</a:t>
          </a:r>
          <a:endParaRPr lang="en-US" dirty="0"/>
        </a:p>
      </dgm:t>
    </dgm:pt>
    <dgm:pt modelId="{4325F017-C3BF-4E22-91BB-BF749D29A7FA}" type="parTrans" cxnId="{9A2B1B1C-368B-4B6A-9869-2A744C38F1CE}">
      <dgm:prSet/>
      <dgm:spPr/>
      <dgm:t>
        <a:bodyPr/>
        <a:lstStyle/>
        <a:p>
          <a:endParaRPr lang="en-US"/>
        </a:p>
      </dgm:t>
    </dgm:pt>
    <dgm:pt modelId="{A58DE7C6-8B50-40AC-BE48-F9F79657BBA3}" type="sibTrans" cxnId="{9A2B1B1C-368B-4B6A-9869-2A744C38F1CE}">
      <dgm:prSet/>
      <dgm:spPr/>
      <dgm:t>
        <a:bodyPr/>
        <a:lstStyle/>
        <a:p>
          <a:endParaRPr lang="en-US"/>
        </a:p>
      </dgm:t>
    </dgm:pt>
    <dgm:pt modelId="{E607F436-1007-48C2-A11E-AC0FA57F818A}">
      <dgm:prSet phldrT="[Text]"/>
      <dgm:spPr/>
      <dgm:t>
        <a:bodyPr/>
        <a:lstStyle/>
        <a:p>
          <a:r>
            <a:rPr lang="fr-FR" b="0" i="0" u="none" strike="noStrike" baseline="0" dirty="0">
              <a:solidFill>
                <a:srgbClr val="FF0000"/>
              </a:solidFill>
              <a:latin typeface="Inconsolatazi4-Regular"/>
            </a:rPr>
            <a:t>client-&gt;type = KERNEL_CLIENT;</a:t>
          </a:r>
          <a:endParaRPr lang="en-US" dirty="0"/>
        </a:p>
      </dgm:t>
    </dgm:pt>
    <dgm:pt modelId="{C154DE45-4DB7-4339-9A81-F29DD075BEED}" type="parTrans" cxnId="{A9920543-FFA6-4268-A499-63DB72E2A344}">
      <dgm:prSet/>
      <dgm:spPr/>
      <dgm:t>
        <a:bodyPr/>
        <a:lstStyle/>
        <a:p>
          <a:endParaRPr lang="en-US"/>
        </a:p>
      </dgm:t>
    </dgm:pt>
    <dgm:pt modelId="{A53F7ECD-9227-4ADB-AB0F-C00095DB32ED}" type="sibTrans" cxnId="{A9920543-FFA6-4268-A499-63DB72E2A344}">
      <dgm:prSet/>
      <dgm:spPr/>
      <dgm:t>
        <a:bodyPr/>
        <a:lstStyle/>
        <a:p>
          <a:endParaRPr lang="en-US"/>
        </a:p>
      </dgm:t>
    </dgm:pt>
    <dgm:pt modelId="{14B9A57D-A417-4919-AC84-F4F2C8B5A4DD}">
      <dgm:prSet phldrT="[Text]"/>
      <dgm:spPr/>
      <dgm:t>
        <a:bodyPr/>
        <a:lstStyle/>
        <a:p>
          <a:r>
            <a:rPr lang="en-US" b="0" i="0" u="none" strike="noStrike" baseline="0" dirty="0" err="1">
              <a:solidFill>
                <a:srgbClr val="FF0000"/>
              </a:solidFill>
              <a:latin typeface="Inconsolatazi4-Regular"/>
            </a:rPr>
            <a:t>snd_seq_ioctl_create_port</a:t>
          </a:r>
          <a:r>
            <a:rPr lang="en-US" b="0" i="0" u="none" strike="noStrike" baseline="0" dirty="0">
              <a:solidFill>
                <a:srgbClr val="FF0000"/>
              </a:solidFill>
              <a:latin typeface="Inconsolatazi4-Regular"/>
            </a:rPr>
            <a:t>(</a:t>
          </a:r>
          <a:r>
            <a:rPr lang="fr-FR" b="0" i="0" u="none" strike="noStrike" baseline="0" dirty="0">
              <a:solidFill>
                <a:srgbClr val="FF0000"/>
              </a:solidFill>
              <a:latin typeface="Inconsolatazi4-Regular"/>
            </a:rPr>
            <a:t>client</a:t>
          </a:r>
          <a:r>
            <a:rPr lang="en-US" b="0" i="0" u="none" strike="noStrike" baseline="0" dirty="0">
              <a:solidFill>
                <a:srgbClr val="FF0000"/>
              </a:solidFill>
              <a:latin typeface="Inconsolatazi4-Regular"/>
            </a:rPr>
            <a:t>); </a:t>
          </a:r>
          <a:endParaRPr lang="en-US" dirty="0"/>
        </a:p>
      </dgm:t>
    </dgm:pt>
    <dgm:pt modelId="{DD5FC426-FE5E-45F1-B819-D640E5A1D1EC}" type="parTrans" cxnId="{282F7654-E390-4125-A186-1CAEDD5EB3D7}">
      <dgm:prSet/>
      <dgm:spPr/>
      <dgm:t>
        <a:bodyPr/>
        <a:lstStyle/>
        <a:p>
          <a:endParaRPr lang="en-US"/>
        </a:p>
      </dgm:t>
    </dgm:pt>
    <dgm:pt modelId="{F075E74E-BA51-4151-BF0F-4F14B2873423}" type="sibTrans" cxnId="{282F7654-E390-4125-A186-1CAEDD5EB3D7}">
      <dgm:prSet/>
      <dgm:spPr/>
      <dgm:t>
        <a:bodyPr/>
        <a:lstStyle/>
        <a:p>
          <a:endParaRPr lang="en-US"/>
        </a:p>
      </dgm:t>
    </dgm:pt>
    <dgm:pt modelId="{7461496D-9C9A-4509-B878-A242C5384903}" type="pres">
      <dgm:prSet presAssocID="{86D11E37-B5E5-4187-939D-B56BFF144A11}" presName="Name0" presStyleCnt="0">
        <dgm:presLayoutVars>
          <dgm:dir/>
          <dgm:animLvl val="lvl"/>
          <dgm:resizeHandles val="exact"/>
        </dgm:presLayoutVars>
      </dgm:prSet>
      <dgm:spPr/>
    </dgm:pt>
    <dgm:pt modelId="{E70EED4C-4B85-4FCF-AC5E-7372456F133A}" type="pres">
      <dgm:prSet presAssocID="{E66C615C-4B6F-4FD4-8A6D-E6D04A51940E}" presName="linNode" presStyleCnt="0"/>
      <dgm:spPr/>
    </dgm:pt>
    <dgm:pt modelId="{ACEE0B81-3CC4-4916-AF3A-A35209689D62}" type="pres">
      <dgm:prSet presAssocID="{E66C615C-4B6F-4FD4-8A6D-E6D04A51940E}" presName="parentText" presStyleLbl="node1" presStyleIdx="0" presStyleCnt="1" custScaleX="91633">
        <dgm:presLayoutVars>
          <dgm:chMax val="1"/>
          <dgm:bulletEnabled val="1"/>
        </dgm:presLayoutVars>
      </dgm:prSet>
      <dgm:spPr/>
    </dgm:pt>
    <dgm:pt modelId="{9AB07F8D-933E-423F-AA7A-1F521D847EB0}" type="pres">
      <dgm:prSet presAssocID="{E66C615C-4B6F-4FD4-8A6D-E6D04A51940E}" presName="descendantText" presStyleLbl="alignAccFollowNode1" presStyleIdx="0" presStyleCnt="1">
        <dgm:presLayoutVars>
          <dgm:bulletEnabled val="1"/>
        </dgm:presLayoutVars>
      </dgm:prSet>
      <dgm:spPr/>
    </dgm:pt>
  </dgm:ptLst>
  <dgm:cxnLst>
    <dgm:cxn modelId="{9A2B1B1C-368B-4B6A-9869-2A744C38F1CE}" srcId="{86D11E37-B5E5-4187-939D-B56BFF144A11}" destId="{E66C615C-4B6F-4FD4-8A6D-E6D04A51940E}" srcOrd="0" destOrd="0" parTransId="{4325F017-C3BF-4E22-91BB-BF749D29A7FA}" sibTransId="{A58DE7C6-8B50-40AC-BE48-F9F79657BBA3}"/>
    <dgm:cxn modelId="{C7D9A75E-8671-4BB7-B047-7E95AB2B8771}" type="presOf" srcId="{E66C615C-4B6F-4FD4-8A6D-E6D04A51940E}" destId="{ACEE0B81-3CC4-4916-AF3A-A35209689D62}" srcOrd="0" destOrd="0" presId="urn:microsoft.com/office/officeart/2005/8/layout/vList5"/>
    <dgm:cxn modelId="{A9920543-FFA6-4268-A499-63DB72E2A344}" srcId="{E66C615C-4B6F-4FD4-8A6D-E6D04A51940E}" destId="{E607F436-1007-48C2-A11E-AC0FA57F818A}" srcOrd="0" destOrd="0" parTransId="{C154DE45-4DB7-4339-9A81-F29DD075BEED}" sibTransId="{A53F7ECD-9227-4ADB-AB0F-C00095DB32ED}"/>
    <dgm:cxn modelId="{282F7654-E390-4125-A186-1CAEDD5EB3D7}" srcId="{E66C615C-4B6F-4FD4-8A6D-E6D04A51940E}" destId="{14B9A57D-A417-4919-AC84-F4F2C8B5A4DD}" srcOrd="1" destOrd="0" parTransId="{DD5FC426-FE5E-45F1-B819-D640E5A1D1EC}" sibTransId="{F075E74E-BA51-4151-BF0F-4F14B2873423}"/>
    <dgm:cxn modelId="{3BBCDAB1-B027-4D45-A41D-B75B25B562A3}" type="presOf" srcId="{14B9A57D-A417-4919-AC84-F4F2C8B5A4DD}" destId="{9AB07F8D-933E-423F-AA7A-1F521D847EB0}" srcOrd="0" destOrd="1" presId="urn:microsoft.com/office/officeart/2005/8/layout/vList5"/>
    <dgm:cxn modelId="{910656F7-6FFF-4D3D-9E79-518E64CEC937}" type="presOf" srcId="{E607F436-1007-48C2-A11E-AC0FA57F818A}" destId="{9AB07F8D-933E-423F-AA7A-1F521D847EB0}" srcOrd="0" destOrd="0" presId="urn:microsoft.com/office/officeart/2005/8/layout/vList5"/>
    <dgm:cxn modelId="{23D2B7FC-EF36-40E1-8873-218E36CD2154}" type="presOf" srcId="{86D11E37-B5E5-4187-939D-B56BFF144A11}" destId="{7461496D-9C9A-4509-B878-A242C5384903}" srcOrd="0" destOrd="0" presId="urn:microsoft.com/office/officeart/2005/8/layout/vList5"/>
    <dgm:cxn modelId="{418BFA13-A33A-4019-8CAA-D03592C016EC}" type="presParOf" srcId="{7461496D-9C9A-4509-B878-A242C5384903}" destId="{E70EED4C-4B85-4FCF-AC5E-7372456F133A}" srcOrd="0" destOrd="0" presId="urn:microsoft.com/office/officeart/2005/8/layout/vList5"/>
    <dgm:cxn modelId="{27B7862C-CFF9-410F-BAC8-FE9CB018DC35}" type="presParOf" srcId="{E70EED4C-4B85-4FCF-AC5E-7372456F133A}" destId="{ACEE0B81-3CC4-4916-AF3A-A35209689D62}" srcOrd="0" destOrd="0" presId="urn:microsoft.com/office/officeart/2005/8/layout/vList5"/>
    <dgm:cxn modelId="{67402D3F-EF6B-4558-A065-BC0FBB60FF27}" type="presParOf" srcId="{E70EED4C-4B85-4FCF-AC5E-7372456F133A}" destId="{9AB07F8D-933E-423F-AA7A-1F521D847EB0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80695AA3-16FA-40D2-B502-E665311FEF76}" type="doc">
      <dgm:prSet loTypeId="urn:microsoft.com/office/officeart/2005/8/layout/default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E19DA49-D955-46EE-8D79-9500EB77C754}">
      <dgm:prSet phldrT="[Text]"/>
      <dgm:spPr/>
      <dgm:t>
        <a:bodyPr/>
        <a:lstStyle/>
        <a:p>
          <a:r>
            <a:rPr lang="en-US" dirty="0"/>
            <a:t>Module </a:t>
          </a:r>
          <a:r>
            <a:rPr lang="en-US" dirty="0" err="1"/>
            <a:t>init&amp;exit</a:t>
          </a:r>
          <a:r>
            <a:rPr lang="en-US" dirty="0"/>
            <a:t> functions</a:t>
          </a:r>
        </a:p>
      </dgm:t>
    </dgm:pt>
    <dgm:pt modelId="{292DAA97-262F-48AA-8AE4-5DF71B1BD5FF}" type="parTrans" cxnId="{F206C30D-F408-4099-AC1B-729654459092}">
      <dgm:prSet/>
      <dgm:spPr/>
      <dgm:t>
        <a:bodyPr/>
        <a:lstStyle/>
        <a:p>
          <a:endParaRPr lang="en-US"/>
        </a:p>
      </dgm:t>
    </dgm:pt>
    <dgm:pt modelId="{953B4770-C870-4C03-9539-5DD0A40DC79D}" type="sibTrans" cxnId="{F206C30D-F408-4099-AC1B-729654459092}">
      <dgm:prSet/>
      <dgm:spPr/>
      <dgm:t>
        <a:bodyPr/>
        <a:lstStyle/>
        <a:p>
          <a:endParaRPr lang="en-US"/>
        </a:p>
      </dgm:t>
    </dgm:pt>
    <dgm:pt modelId="{332CC784-337A-44F7-9E2B-FF64CC41EAA3}">
      <dgm:prSet phldrT="[Text]"/>
      <dgm:spPr/>
      <dgm:t>
        <a:bodyPr/>
        <a:lstStyle/>
        <a:p>
          <a:r>
            <a:rPr lang="en-US" dirty="0"/>
            <a:t>Bottom-half processing</a:t>
          </a:r>
        </a:p>
      </dgm:t>
    </dgm:pt>
    <dgm:pt modelId="{F6A685DB-BBC5-4840-8A90-7C59A0F22B83}" type="parTrans" cxnId="{01747CD6-E567-4C5C-8136-F3CAF6A179A0}">
      <dgm:prSet/>
      <dgm:spPr/>
      <dgm:t>
        <a:bodyPr/>
        <a:lstStyle/>
        <a:p>
          <a:endParaRPr lang="en-US"/>
        </a:p>
      </dgm:t>
    </dgm:pt>
    <dgm:pt modelId="{C5AD8995-5FBA-4B8E-9E68-5BC5C11E26B7}" type="sibTrans" cxnId="{01747CD6-E567-4C5C-8136-F3CAF6A179A0}">
      <dgm:prSet/>
      <dgm:spPr/>
      <dgm:t>
        <a:bodyPr/>
        <a:lstStyle/>
        <a:p>
          <a:endParaRPr lang="en-US"/>
        </a:p>
      </dgm:t>
    </dgm:pt>
    <dgm:pt modelId="{E2D39E5C-C6A6-4ABF-BE18-715619D475A2}">
      <dgm:prSet phldrT="[Text]"/>
      <dgm:spPr/>
      <dgm:t>
        <a:bodyPr/>
        <a:lstStyle/>
        <a:p>
          <a:r>
            <a:rPr lang="en-US" dirty="0"/>
            <a:t>…</a:t>
          </a:r>
        </a:p>
      </dgm:t>
    </dgm:pt>
    <dgm:pt modelId="{EE091CAF-7A60-49A8-8750-DFFD89781B82}" type="parTrans" cxnId="{0CD365FC-17AD-43C6-A2B0-88633DB9272A}">
      <dgm:prSet/>
      <dgm:spPr/>
      <dgm:t>
        <a:bodyPr/>
        <a:lstStyle/>
        <a:p>
          <a:endParaRPr lang="en-US"/>
        </a:p>
      </dgm:t>
    </dgm:pt>
    <dgm:pt modelId="{FA55B2A6-9222-4760-8EE0-88FA5F0251CC}" type="sibTrans" cxnId="{0CD365FC-17AD-43C6-A2B0-88633DB9272A}">
      <dgm:prSet/>
      <dgm:spPr/>
      <dgm:t>
        <a:bodyPr/>
        <a:lstStyle/>
        <a:p>
          <a:endParaRPr lang="en-US"/>
        </a:p>
      </dgm:t>
    </dgm:pt>
    <dgm:pt modelId="{98270365-CC97-4313-946E-31000BA382F2}">
      <dgm:prSet phldrT="[Text]"/>
      <dgm:spPr/>
      <dgm:t>
        <a:bodyPr/>
        <a:lstStyle/>
        <a:p>
          <a:r>
            <a:rPr lang="en-US" dirty="0"/>
            <a:t>Callback functions</a:t>
          </a:r>
        </a:p>
      </dgm:t>
    </dgm:pt>
    <dgm:pt modelId="{CDDE1689-E025-44C8-92A8-4DFEEFB5B4AC}" type="parTrans" cxnId="{DC73B376-B68A-47E6-9636-F32C929EF829}">
      <dgm:prSet/>
      <dgm:spPr/>
      <dgm:t>
        <a:bodyPr/>
        <a:lstStyle/>
        <a:p>
          <a:endParaRPr lang="en-US"/>
        </a:p>
      </dgm:t>
    </dgm:pt>
    <dgm:pt modelId="{EE91E30C-FE94-44AA-A77F-F46E6DADF161}" type="sibTrans" cxnId="{DC73B376-B68A-47E6-9636-F32C929EF829}">
      <dgm:prSet/>
      <dgm:spPr/>
      <dgm:t>
        <a:bodyPr/>
        <a:lstStyle/>
        <a:p>
          <a:endParaRPr lang="en-US"/>
        </a:p>
      </dgm:t>
    </dgm:pt>
    <dgm:pt modelId="{95ECC343-61A2-451A-909D-2E8EE3004FF1}">
      <dgm:prSet phldrT="[Text]"/>
      <dgm:spPr/>
      <dgm:t>
        <a:bodyPr/>
        <a:lstStyle/>
        <a:p>
          <a:r>
            <a:rPr lang="en-US" dirty="0"/>
            <a:t>Interrupt</a:t>
          </a:r>
        </a:p>
      </dgm:t>
    </dgm:pt>
    <dgm:pt modelId="{1EC18F2A-EF6D-4E08-BABE-CE71CD96E01C}" type="parTrans" cxnId="{A479302B-125A-4A83-9516-F5B1F9336245}">
      <dgm:prSet/>
      <dgm:spPr/>
      <dgm:t>
        <a:bodyPr/>
        <a:lstStyle/>
        <a:p>
          <a:endParaRPr lang="en-US"/>
        </a:p>
      </dgm:t>
    </dgm:pt>
    <dgm:pt modelId="{EA8936FF-993F-4514-B3AD-7DFC35953585}" type="sibTrans" cxnId="{A479302B-125A-4A83-9516-F5B1F9336245}">
      <dgm:prSet/>
      <dgm:spPr/>
      <dgm:t>
        <a:bodyPr/>
        <a:lstStyle/>
        <a:p>
          <a:endParaRPr lang="en-US"/>
        </a:p>
      </dgm:t>
    </dgm:pt>
    <dgm:pt modelId="{4096549C-30BD-4CF2-A74C-10532C69FBA6}" type="pres">
      <dgm:prSet presAssocID="{80695AA3-16FA-40D2-B502-E665311FEF76}" presName="diagram" presStyleCnt="0">
        <dgm:presLayoutVars>
          <dgm:dir/>
          <dgm:resizeHandles val="exact"/>
        </dgm:presLayoutVars>
      </dgm:prSet>
      <dgm:spPr/>
    </dgm:pt>
    <dgm:pt modelId="{02CE352A-0B0C-4C3D-B6C6-F2B604DDBAF0}" type="pres">
      <dgm:prSet presAssocID="{332CC784-337A-44F7-9E2B-FF64CC41EAA3}" presName="node" presStyleLbl="node1" presStyleIdx="0" presStyleCnt="5">
        <dgm:presLayoutVars>
          <dgm:bulletEnabled val="1"/>
        </dgm:presLayoutVars>
      </dgm:prSet>
      <dgm:spPr/>
    </dgm:pt>
    <dgm:pt modelId="{59C426B8-F85D-456C-B55D-99DF18D868CF}" type="pres">
      <dgm:prSet presAssocID="{C5AD8995-5FBA-4B8E-9E68-5BC5C11E26B7}" presName="sibTrans" presStyleCnt="0"/>
      <dgm:spPr/>
    </dgm:pt>
    <dgm:pt modelId="{F7A30433-8C40-46FE-9E12-4885B22B04A9}" type="pres">
      <dgm:prSet presAssocID="{1E19DA49-D955-46EE-8D79-9500EB77C754}" presName="node" presStyleLbl="node1" presStyleIdx="1" presStyleCnt="5" custScaleX="135087">
        <dgm:presLayoutVars>
          <dgm:bulletEnabled val="1"/>
        </dgm:presLayoutVars>
      </dgm:prSet>
      <dgm:spPr/>
    </dgm:pt>
    <dgm:pt modelId="{C694C91B-4DB6-44FA-9667-B518E7EFF343}" type="pres">
      <dgm:prSet presAssocID="{953B4770-C870-4C03-9539-5DD0A40DC79D}" presName="sibTrans" presStyleCnt="0"/>
      <dgm:spPr/>
    </dgm:pt>
    <dgm:pt modelId="{E119BC97-5D83-4A04-ABE4-372A49E8F9A7}" type="pres">
      <dgm:prSet presAssocID="{98270365-CC97-4313-946E-31000BA382F2}" presName="node" presStyleLbl="node1" presStyleIdx="2" presStyleCnt="5">
        <dgm:presLayoutVars>
          <dgm:bulletEnabled val="1"/>
        </dgm:presLayoutVars>
      </dgm:prSet>
      <dgm:spPr/>
    </dgm:pt>
    <dgm:pt modelId="{616351F5-1EA3-4159-BC23-3E5BD03614B2}" type="pres">
      <dgm:prSet presAssocID="{EE91E30C-FE94-44AA-A77F-F46E6DADF161}" presName="sibTrans" presStyleCnt="0"/>
      <dgm:spPr/>
    </dgm:pt>
    <dgm:pt modelId="{BDA162FD-94D8-4753-955F-3B597C800FA5}" type="pres">
      <dgm:prSet presAssocID="{95ECC343-61A2-451A-909D-2E8EE3004FF1}" presName="node" presStyleLbl="node1" presStyleIdx="3" presStyleCnt="5">
        <dgm:presLayoutVars>
          <dgm:bulletEnabled val="1"/>
        </dgm:presLayoutVars>
      </dgm:prSet>
      <dgm:spPr/>
    </dgm:pt>
    <dgm:pt modelId="{FE033C36-62F8-4014-A84D-8EF8221DB13F}" type="pres">
      <dgm:prSet presAssocID="{EA8936FF-993F-4514-B3AD-7DFC35953585}" presName="sibTrans" presStyleCnt="0"/>
      <dgm:spPr/>
    </dgm:pt>
    <dgm:pt modelId="{ABF10899-C411-44BD-9C75-BCBDA725BFB8}" type="pres">
      <dgm:prSet presAssocID="{E2D39E5C-C6A6-4ABF-BE18-715619D475A2}" presName="node" presStyleLbl="node1" presStyleIdx="4" presStyleCnt="5">
        <dgm:presLayoutVars>
          <dgm:bulletEnabled val="1"/>
        </dgm:presLayoutVars>
      </dgm:prSet>
      <dgm:spPr/>
    </dgm:pt>
  </dgm:ptLst>
  <dgm:cxnLst>
    <dgm:cxn modelId="{F206C30D-F408-4099-AC1B-729654459092}" srcId="{80695AA3-16FA-40D2-B502-E665311FEF76}" destId="{1E19DA49-D955-46EE-8D79-9500EB77C754}" srcOrd="1" destOrd="0" parTransId="{292DAA97-262F-48AA-8AE4-5DF71B1BD5FF}" sibTransId="{953B4770-C870-4C03-9539-5DD0A40DC79D}"/>
    <dgm:cxn modelId="{A479302B-125A-4A83-9516-F5B1F9336245}" srcId="{80695AA3-16FA-40D2-B502-E665311FEF76}" destId="{95ECC343-61A2-451A-909D-2E8EE3004FF1}" srcOrd="3" destOrd="0" parTransId="{1EC18F2A-EF6D-4E08-BABE-CE71CD96E01C}" sibTransId="{EA8936FF-993F-4514-B3AD-7DFC35953585}"/>
    <dgm:cxn modelId="{36CE223A-CDCE-410F-BAA0-7EAF314118DD}" type="presOf" srcId="{332CC784-337A-44F7-9E2B-FF64CC41EAA3}" destId="{02CE352A-0B0C-4C3D-B6C6-F2B604DDBAF0}" srcOrd="0" destOrd="0" presId="urn:microsoft.com/office/officeart/2005/8/layout/default"/>
    <dgm:cxn modelId="{F5F0156A-700F-4CF6-AF7B-8D51C0335100}" type="presOf" srcId="{1E19DA49-D955-46EE-8D79-9500EB77C754}" destId="{F7A30433-8C40-46FE-9E12-4885B22B04A9}" srcOrd="0" destOrd="0" presId="urn:microsoft.com/office/officeart/2005/8/layout/default"/>
    <dgm:cxn modelId="{2040A472-8ACC-46C0-AC73-B95EFDD6B938}" type="presOf" srcId="{95ECC343-61A2-451A-909D-2E8EE3004FF1}" destId="{BDA162FD-94D8-4753-955F-3B597C800FA5}" srcOrd="0" destOrd="0" presId="urn:microsoft.com/office/officeart/2005/8/layout/default"/>
    <dgm:cxn modelId="{DC73B376-B68A-47E6-9636-F32C929EF829}" srcId="{80695AA3-16FA-40D2-B502-E665311FEF76}" destId="{98270365-CC97-4313-946E-31000BA382F2}" srcOrd="2" destOrd="0" parTransId="{CDDE1689-E025-44C8-92A8-4DFEEFB5B4AC}" sibTransId="{EE91E30C-FE94-44AA-A77F-F46E6DADF161}"/>
    <dgm:cxn modelId="{D353AA9F-0350-4655-87FF-DF60EDEF00AB}" type="presOf" srcId="{98270365-CC97-4313-946E-31000BA382F2}" destId="{E119BC97-5D83-4A04-ABE4-372A49E8F9A7}" srcOrd="0" destOrd="0" presId="urn:microsoft.com/office/officeart/2005/8/layout/default"/>
    <dgm:cxn modelId="{843C87B1-CBE6-4B8A-A53F-F959871AB77C}" type="presOf" srcId="{E2D39E5C-C6A6-4ABF-BE18-715619D475A2}" destId="{ABF10899-C411-44BD-9C75-BCBDA725BFB8}" srcOrd="0" destOrd="0" presId="urn:microsoft.com/office/officeart/2005/8/layout/default"/>
    <dgm:cxn modelId="{01747CD6-E567-4C5C-8136-F3CAF6A179A0}" srcId="{80695AA3-16FA-40D2-B502-E665311FEF76}" destId="{332CC784-337A-44F7-9E2B-FF64CC41EAA3}" srcOrd="0" destOrd="0" parTransId="{F6A685DB-BBC5-4840-8A90-7C59A0F22B83}" sibTransId="{C5AD8995-5FBA-4B8E-9E68-5BC5C11E26B7}"/>
    <dgm:cxn modelId="{EF8BA1DC-D8D9-4AB6-A944-ED13E9CC70D3}" type="presOf" srcId="{80695AA3-16FA-40D2-B502-E665311FEF76}" destId="{4096549C-30BD-4CF2-A74C-10532C69FBA6}" srcOrd="0" destOrd="0" presId="urn:microsoft.com/office/officeart/2005/8/layout/default"/>
    <dgm:cxn modelId="{0CD365FC-17AD-43C6-A2B0-88633DB9272A}" srcId="{80695AA3-16FA-40D2-B502-E665311FEF76}" destId="{E2D39E5C-C6A6-4ABF-BE18-715619D475A2}" srcOrd="4" destOrd="0" parTransId="{EE091CAF-7A60-49A8-8750-DFFD89781B82}" sibTransId="{FA55B2A6-9222-4760-8EE0-88FA5F0251CC}"/>
    <dgm:cxn modelId="{C0E49AE8-70CE-434C-9388-722906B43F06}" type="presParOf" srcId="{4096549C-30BD-4CF2-A74C-10532C69FBA6}" destId="{02CE352A-0B0C-4C3D-B6C6-F2B604DDBAF0}" srcOrd="0" destOrd="0" presId="urn:microsoft.com/office/officeart/2005/8/layout/default"/>
    <dgm:cxn modelId="{6819887A-F510-4E5F-B00B-C9678E793CDB}" type="presParOf" srcId="{4096549C-30BD-4CF2-A74C-10532C69FBA6}" destId="{59C426B8-F85D-456C-B55D-99DF18D868CF}" srcOrd="1" destOrd="0" presId="urn:microsoft.com/office/officeart/2005/8/layout/default"/>
    <dgm:cxn modelId="{A8E6EED6-00DD-4CF3-B9CA-608543E24C21}" type="presParOf" srcId="{4096549C-30BD-4CF2-A74C-10532C69FBA6}" destId="{F7A30433-8C40-46FE-9E12-4885B22B04A9}" srcOrd="2" destOrd="0" presId="urn:microsoft.com/office/officeart/2005/8/layout/default"/>
    <dgm:cxn modelId="{947298ED-A084-48B7-99A3-D784A2C5C9DC}" type="presParOf" srcId="{4096549C-30BD-4CF2-A74C-10532C69FBA6}" destId="{C694C91B-4DB6-44FA-9667-B518E7EFF343}" srcOrd="3" destOrd="0" presId="urn:microsoft.com/office/officeart/2005/8/layout/default"/>
    <dgm:cxn modelId="{D6FBBB0C-F29A-4628-B03C-482FA4CD697A}" type="presParOf" srcId="{4096549C-30BD-4CF2-A74C-10532C69FBA6}" destId="{E119BC97-5D83-4A04-ABE4-372A49E8F9A7}" srcOrd="4" destOrd="0" presId="urn:microsoft.com/office/officeart/2005/8/layout/default"/>
    <dgm:cxn modelId="{EF44E55B-941E-4A04-B8E9-9E0D52F95A78}" type="presParOf" srcId="{4096549C-30BD-4CF2-A74C-10532C69FBA6}" destId="{616351F5-1EA3-4159-BC23-3E5BD03614B2}" srcOrd="5" destOrd="0" presId="urn:microsoft.com/office/officeart/2005/8/layout/default"/>
    <dgm:cxn modelId="{F253C485-F62C-43B0-A239-C345ECED814F}" type="presParOf" srcId="{4096549C-30BD-4CF2-A74C-10532C69FBA6}" destId="{BDA162FD-94D8-4753-955F-3B597C800FA5}" srcOrd="6" destOrd="0" presId="urn:microsoft.com/office/officeart/2005/8/layout/default"/>
    <dgm:cxn modelId="{3619F7F9-0B13-4A06-93C1-123B1C173CC8}" type="presParOf" srcId="{4096549C-30BD-4CF2-A74C-10532C69FBA6}" destId="{FE033C36-62F8-4014-A84D-8EF8221DB13F}" srcOrd="7" destOrd="0" presId="urn:microsoft.com/office/officeart/2005/8/layout/default"/>
    <dgm:cxn modelId="{BE7041EE-8E2E-4025-95E3-0564942FEC0D}" type="presParOf" srcId="{4096549C-30BD-4CF2-A74C-10532C69FBA6}" destId="{ABF10899-C411-44BD-9C75-BCBDA725BFB8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0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80695AA3-16FA-40D2-B502-E665311FEF76}" type="doc">
      <dgm:prSet loTypeId="urn:microsoft.com/office/officeart/2005/8/layout/default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D84BE31-9AAB-45EB-BC0B-BE3AF9887FBC}">
      <dgm:prSet phldrT="[Text]"/>
      <dgm:spPr/>
      <dgm:t>
        <a:bodyPr/>
        <a:lstStyle/>
        <a:p>
          <a:r>
            <a:rPr lang="en-US" dirty="0"/>
            <a:t>miss explicit dependency</a:t>
          </a:r>
        </a:p>
      </dgm:t>
    </dgm:pt>
    <dgm:pt modelId="{184552EF-1436-4364-B665-F3C3D37144CA}" type="parTrans" cxnId="{148EAE96-D461-4552-908F-301F879F5D3D}">
      <dgm:prSet/>
      <dgm:spPr/>
      <dgm:t>
        <a:bodyPr/>
        <a:lstStyle/>
        <a:p>
          <a:endParaRPr lang="en-US"/>
        </a:p>
      </dgm:t>
    </dgm:pt>
    <dgm:pt modelId="{6C5F63CA-1C90-447E-925F-C383D470B169}" type="sibTrans" cxnId="{148EAE96-D461-4552-908F-301F879F5D3D}">
      <dgm:prSet/>
      <dgm:spPr/>
      <dgm:t>
        <a:bodyPr/>
        <a:lstStyle/>
        <a:p>
          <a:endParaRPr lang="en-US"/>
        </a:p>
      </dgm:t>
    </dgm:pt>
    <dgm:pt modelId="{60662EBE-2B76-4D80-AB64-921FABB5808D}">
      <dgm:prSet phldrT="[Text]"/>
      <dgm:spPr/>
      <dgm:t>
        <a:bodyPr/>
        <a:lstStyle/>
        <a:p>
          <a:r>
            <a:rPr lang="en-US" dirty="0"/>
            <a:t>miss argument value</a:t>
          </a:r>
        </a:p>
      </dgm:t>
    </dgm:pt>
    <dgm:pt modelId="{E59DF1F5-517C-4FEF-B2FA-B18A9DC94564}" type="parTrans" cxnId="{F5852873-1484-4CF6-B87F-3A222E7FD075}">
      <dgm:prSet/>
      <dgm:spPr/>
      <dgm:t>
        <a:bodyPr/>
        <a:lstStyle/>
        <a:p>
          <a:endParaRPr lang="en-US"/>
        </a:p>
      </dgm:t>
    </dgm:pt>
    <dgm:pt modelId="{0171E6BB-0EAA-47A3-8040-8AB1C8B12C6D}" type="sibTrans" cxnId="{F5852873-1484-4CF6-B87F-3A222E7FD075}">
      <dgm:prSet/>
      <dgm:spPr/>
      <dgm:t>
        <a:bodyPr/>
        <a:lstStyle/>
        <a:p>
          <a:endParaRPr lang="en-US"/>
        </a:p>
      </dgm:t>
    </dgm:pt>
    <dgm:pt modelId="{4096549C-30BD-4CF2-A74C-10532C69FBA6}" type="pres">
      <dgm:prSet presAssocID="{80695AA3-16FA-40D2-B502-E665311FEF76}" presName="diagram" presStyleCnt="0">
        <dgm:presLayoutVars>
          <dgm:dir/>
          <dgm:resizeHandles val="exact"/>
        </dgm:presLayoutVars>
      </dgm:prSet>
      <dgm:spPr/>
    </dgm:pt>
    <dgm:pt modelId="{916A23AE-B4C3-49CA-BFAF-6B475CBE6132}" type="pres">
      <dgm:prSet presAssocID="{60662EBE-2B76-4D80-AB64-921FABB5808D}" presName="node" presStyleLbl="node1" presStyleIdx="0" presStyleCnt="2">
        <dgm:presLayoutVars>
          <dgm:bulletEnabled val="1"/>
        </dgm:presLayoutVars>
      </dgm:prSet>
      <dgm:spPr/>
    </dgm:pt>
    <dgm:pt modelId="{062AD7CF-2273-4226-9C07-D60D5D6496E9}" type="pres">
      <dgm:prSet presAssocID="{0171E6BB-0EAA-47A3-8040-8AB1C8B12C6D}" presName="sibTrans" presStyleCnt="0"/>
      <dgm:spPr/>
    </dgm:pt>
    <dgm:pt modelId="{A5D71E24-D719-4E80-94E2-CF55D906665D}" type="pres">
      <dgm:prSet presAssocID="{7D84BE31-9AAB-45EB-BC0B-BE3AF9887FBC}" presName="node" presStyleLbl="node1" presStyleIdx="1" presStyleCnt="2">
        <dgm:presLayoutVars>
          <dgm:bulletEnabled val="1"/>
        </dgm:presLayoutVars>
      </dgm:prSet>
      <dgm:spPr/>
    </dgm:pt>
  </dgm:ptLst>
  <dgm:cxnLst>
    <dgm:cxn modelId="{5EEDD93C-C802-4B79-801A-20EBFAB71353}" type="presOf" srcId="{7D84BE31-9AAB-45EB-BC0B-BE3AF9887FBC}" destId="{A5D71E24-D719-4E80-94E2-CF55D906665D}" srcOrd="0" destOrd="0" presId="urn:microsoft.com/office/officeart/2005/8/layout/default"/>
    <dgm:cxn modelId="{F5852873-1484-4CF6-B87F-3A222E7FD075}" srcId="{80695AA3-16FA-40D2-B502-E665311FEF76}" destId="{60662EBE-2B76-4D80-AB64-921FABB5808D}" srcOrd="0" destOrd="0" parTransId="{E59DF1F5-517C-4FEF-B2FA-B18A9DC94564}" sibTransId="{0171E6BB-0EAA-47A3-8040-8AB1C8B12C6D}"/>
    <dgm:cxn modelId="{148EAE96-D461-4552-908F-301F879F5D3D}" srcId="{80695AA3-16FA-40D2-B502-E665311FEF76}" destId="{7D84BE31-9AAB-45EB-BC0B-BE3AF9887FBC}" srcOrd="1" destOrd="0" parTransId="{184552EF-1436-4364-B665-F3C3D37144CA}" sibTransId="{6C5F63CA-1C90-447E-925F-C383D470B169}"/>
    <dgm:cxn modelId="{6F1887B6-7220-44BF-8A51-9718D7EC4679}" type="presOf" srcId="{60662EBE-2B76-4D80-AB64-921FABB5808D}" destId="{916A23AE-B4C3-49CA-BFAF-6B475CBE6132}" srcOrd="0" destOrd="0" presId="urn:microsoft.com/office/officeart/2005/8/layout/default"/>
    <dgm:cxn modelId="{EF8BA1DC-D8D9-4AB6-A944-ED13E9CC70D3}" type="presOf" srcId="{80695AA3-16FA-40D2-B502-E665311FEF76}" destId="{4096549C-30BD-4CF2-A74C-10532C69FBA6}" srcOrd="0" destOrd="0" presId="urn:microsoft.com/office/officeart/2005/8/layout/default"/>
    <dgm:cxn modelId="{ADD7A1FA-911D-4849-9EB0-86005C70D584}" type="presParOf" srcId="{4096549C-30BD-4CF2-A74C-10532C69FBA6}" destId="{916A23AE-B4C3-49CA-BFAF-6B475CBE6132}" srcOrd="0" destOrd="0" presId="urn:microsoft.com/office/officeart/2005/8/layout/default"/>
    <dgm:cxn modelId="{06F99504-45FA-4DC3-8D7B-3F3EDA9A37FE}" type="presParOf" srcId="{4096549C-30BD-4CF2-A74C-10532C69FBA6}" destId="{062AD7CF-2273-4226-9C07-D60D5D6496E9}" srcOrd="1" destOrd="0" presId="urn:microsoft.com/office/officeart/2005/8/layout/default"/>
    <dgm:cxn modelId="{58D8C5D1-5299-404A-924C-554CA86B1E54}" type="presParOf" srcId="{4096549C-30BD-4CF2-A74C-10532C69FBA6}" destId="{A5D71E24-D719-4E80-94E2-CF55D906665D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80695AA3-16FA-40D2-B502-E665311FEF76}" type="doc">
      <dgm:prSet loTypeId="urn:microsoft.com/office/officeart/2005/8/layout/default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2D39E5C-C6A6-4ABF-BE18-715619D475A2}">
      <dgm:prSet phldrT="[Text]"/>
      <dgm:spPr/>
      <dgm:t>
        <a:bodyPr/>
        <a:lstStyle/>
        <a:p>
          <a:r>
            <a:rPr lang="en-US" dirty="0"/>
            <a:t>…</a:t>
          </a:r>
        </a:p>
      </dgm:t>
    </dgm:pt>
    <dgm:pt modelId="{EE091CAF-7A60-49A8-8750-DFFD89781B82}" type="parTrans" cxnId="{0CD365FC-17AD-43C6-A2B0-88633DB9272A}">
      <dgm:prSet/>
      <dgm:spPr/>
      <dgm:t>
        <a:bodyPr/>
        <a:lstStyle/>
        <a:p>
          <a:endParaRPr lang="en-US"/>
        </a:p>
      </dgm:t>
    </dgm:pt>
    <dgm:pt modelId="{FA55B2A6-9222-4760-8EE0-88FA5F0251CC}" type="sibTrans" cxnId="{0CD365FC-17AD-43C6-A2B0-88633DB9272A}">
      <dgm:prSet/>
      <dgm:spPr/>
      <dgm:t>
        <a:bodyPr/>
        <a:lstStyle/>
        <a:p>
          <a:endParaRPr lang="en-US"/>
        </a:p>
      </dgm:t>
    </dgm:pt>
    <dgm:pt modelId="{9530A19C-0EB9-4109-964A-5F8B9D442A83}">
      <dgm:prSet phldrT="[Text]"/>
      <dgm:spPr/>
      <dgm:t>
        <a:bodyPr/>
        <a:lstStyle/>
        <a:p>
          <a:r>
            <a:rPr lang="en-US" i="0" dirty="0"/>
            <a:t>miss return value </a:t>
          </a:r>
          <a:endParaRPr lang="en-US" dirty="0"/>
        </a:p>
      </dgm:t>
    </dgm:pt>
    <dgm:pt modelId="{1170FB83-B821-47A1-98C2-2A6094B24D64}" type="sibTrans" cxnId="{729F4AD7-6A8F-46FF-AB16-A2804FFBAD50}">
      <dgm:prSet/>
      <dgm:spPr/>
      <dgm:t>
        <a:bodyPr/>
        <a:lstStyle/>
        <a:p>
          <a:endParaRPr lang="en-US"/>
        </a:p>
      </dgm:t>
    </dgm:pt>
    <dgm:pt modelId="{3917AFBA-5AEE-450C-91E9-73E4EB255577}" type="parTrans" cxnId="{729F4AD7-6A8F-46FF-AB16-A2804FFBAD50}">
      <dgm:prSet/>
      <dgm:spPr/>
      <dgm:t>
        <a:bodyPr/>
        <a:lstStyle/>
        <a:p>
          <a:endParaRPr lang="en-US"/>
        </a:p>
      </dgm:t>
    </dgm:pt>
    <dgm:pt modelId="{6057CA2D-7621-4927-8029-48187FDD92DF}">
      <dgm:prSet phldrT="[Text]"/>
      <dgm:spPr/>
      <dgm:t>
        <a:bodyPr/>
        <a:lstStyle/>
        <a:p>
          <a:r>
            <a:rPr lang="en-US" i="0" dirty="0"/>
            <a:t>miss command value</a:t>
          </a:r>
          <a:endParaRPr lang="en-US" dirty="0"/>
        </a:p>
      </dgm:t>
    </dgm:pt>
    <dgm:pt modelId="{17C6B9B2-079F-4C29-A546-72246FE0E7A3}" type="sibTrans" cxnId="{EEE19838-DFC7-477D-B546-7E85195415EF}">
      <dgm:prSet/>
      <dgm:spPr/>
      <dgm:t>
        <a:bodyPr/>
        <a:lstStyle/>
        <a:p>
          <a:endParaRPr lang="en-US"/>
        </a:p>
      </dgm:t>
    </dgm:pt>
    <dgm:pt modelId="{6C0C9D3A-7C89-4D2D-A7B4-CC52367318A0}" type="parTrans" cxnId="{EEE19838-DFC7-477D-B546-7E85195415EF}">
      <dgm:prSet/>
      <dgm:spPr/>
      <dgm:t>
        <a:bodyPr/>
        <a:lstStyle/>
        <a:p>
          <a:endParaRPr lang="en-US"/>
        </a:p>
      </dgm:t>
    </dgm:pt>
    <dgm:pt modelId="{F11CAA53-B438-43B9-B0FD-8FA83027C04E}">
      <dgm:prSet phldrT="[Text]"/>
      <dgm:spPr/>
      <dgm:t>
        <a:bodyPr/>
        <a:lstStyle/>
        <a:p>
          <a:r>
            <a:rPr lang="en-US" i="0" dirty="0"/>
            <a:t>wrong argument type</a:t>
          </a:r>
          <a:endParaRPr lang="en-US" dirty="0"/>
        </a:p>
      </dgm:t>
    </dgm:pt>
    <dgm:pt modelId="{B19EE21D-018D-4387-8F28-389FB5659A32}" type="parTrans" cxnId="{F9089B1D-75CE-4392-BC4D-4AC7EA8C768D}">
      <dgm:prSet/>
      <dgm:spPr/>
      <dgm:t>
        <a:bodyPr/>
        <a:lstStyle/>
        <a:p>
          <a:endParaRPr lang="en-US"/>
        </a:p>
      </dgm:t>
    </dgm:pt>
    <dgm:pt modelId="{7EF30361-2595-4E86-B0AC-BF84884E4DD4}" type="sibTrans" cxnId="{F9089B1D-75CE-4392-BC4D-4AC7EA8C768D}">
      <dgm:prSet/>
      <dgm:spPr/>
      <dgm:t>
        <a:bodyPr/>
        <a:lstStyle/>
        <a:p>
          <a:endParaRPr lang="en-US"/>
        </a:p>
      </dgm:t>
    </dgm:pt>
    <dgm:pt modelId="{4096549C-30BD-4CF2-A74C-10532C69FBA6}" type="pres">
      <dgm:prSet presAssocID="{80695AA3-16FA-40D2-B502-E665311FEF76}" presName="diagram" presStyleCnt="0">
        <dgm:presLayoutVars>
          <dgm:dir/>
          <dgm:resizeHandles val="exact"/>
        </dgm:presLayoutVars>
      </dgm:prSet>
      <dgm:spPr/>
    </dgm:pt>
    <dgm:pt modelId="{89A6F4E8-043B-4B4E-BFAB-9F3A666230FE}" type="pres">
      <dgm:prSet presAssocID="{F11CAA53-B438-43B9-B0FD-8FA83027C04E}" presName="node" presStyleLbl="node1" presStyleIdx="0" presStyleCnt="4">
        <dgm:presLayoutVars>
          <dgm:bulletEnabled val="1"/>
        </dgm:presLayoutVars>
      </dgm:prSet>
      <dgm:spPr/>
    </dgm:pt>
    <dgm:pt modelId="{C9A89003-C7DE-426F-AAD5-2DE17A6E12E0}" type="pres">
      <dgm:prSet presAssocID="{7EF30361-2595-4E86-B0AC-BF84884E4DD4}" presName="sibTrans" presStyleCnt="0"/>
      <dgm:spPr/>
    </dgm:pt>
    <dgm:pt modelId="{BEC199EC-F4A2-4732-92FC-89B5F6107092}" type="pres">
      <dgm:prSet presAssocID="{9530A19C-0EB9-4109-964A-5F8B9D442A83}" presName="node" presStyleLbl="node1" presStyleIdx="1" presStyleCnt="4">
        <dgm:presLayoutVars>
          <dgm:bulletEnabled val="1"/>
        </dgm:presLayoutVars>
      </dgm:prSet>
      <dgm:spPr/>
    </dgm:pt>
    <dgm:pt modelId="{874508EB-2609-4782-ADBB-F8CFBC114A5A}" type="pres">
      <dgm:prSet presAssocID="{1170FB83-B821-47A1-98C2-2A6094B24D64}" presName="sibTrans" presStyleCnt="0"/>
      <dgm:spPr/>
    </dgm:pt>
    <dgm:pt modelId="{B48BD3AD-6CC8-4AE3-8EF4-6DB1ACFFA9E1}" type="pres">
      <dgm:prSet presAssocID="{6057CA2D-7621-4927-8029-48187FDD92DF}" presName="node" presStyleLbl="node1" presStyleIdx="2" presStyleCnt="4">
        <dgm:presLayoutVars>
          <dgm:bulletEnabled val="1"/>
        </dgm:presLayoutVars>
      </dgm:prSet>
      <dgm:spPr/>
    </dgm:pt>
    <dgm:pt modelId="{38964D58-9994-40D0-B2B1-7AED56F61EF3}" type="pres">
      <dgm:prSet presAssocID="{17C6B9B2-079F-4C29-A546-72246FE0E7A3}" presName="sibTrans" presStyleCnt="0"/>
      <dgm:spPr/>
    </dgm:pt>
    <dgm:pt modelId="{ABF10899-C411-44BD-9C75-BCBDA725BFB8}" type="pres">
      <dgm:prSet presAssocID="{E2D39E5C-C6A6-4ABF-BE18-715619D475A2}" presName="node" presStyleLbl="node1" presStyleIdx="3" presStyleCnt="4">
        <dgm:presLayoutVars>
          <dgm:bulletEnabled val="1"/>
        </dgm:presLayoutVars>
      </dgm:prSet>
      <dgm:spPr/>
    </dgm:pt>
  </dgm:ptLst>
  <dgm:cxnLst>
    <dgm:cxn modelId="{F5B2D007-A70E-40CB-86DC-CE9FAA2ED099}" type="presOf" srcId="{F11CAA53-B438-43B9-B0FD-8FA83027C04E}" destId="{89A6F4E8-043B-4B4E-BFAB-9F3A666230FE}" srcOrd="0" destOrd="0" presId="urn:microsoft.com/office/officeart/2005/8/layout/default"/>
    <dgm:cxn modelId="{F9089B1D-75CE-4392-BC4D-4AC7EA8C768D}" srcId="{80695AA3-16FA-40D2-B502-E665311FEF76}" destId="{F11CAA53-B438-43B9-B0FD-8FA83027C04E}" srcOrd="0" destOrd="0" parTransId="{B19EE21D-018D-4387-8F28-389FB5659A32}" sibTransId="{7EF30361-2595-4E86-B0AC-BF84884E4DD4}"/>
    <dgm:cxn modelId="{EEE19838-DFC7-477D-B546-7E85195415EF}" srcId="{80695AA3-16FA-40D2-B502-E665311FEF76}" destId="{6057CA2D-7621-4927-8029-48187FDD92DF}" srcOrd="2" destOrd="0" parTransId="{6C0C9D3A-7C89-4D2D-A7B4-CC52367318A0}" sibTransId="{17C6B9B2-079F-4C29-A546-72246FE0E7A3}"/>
    <dgm:cxn modelId="{843C87B1-CBE6-4B8A-A53F-F959871AB77C}" type="presOf" srcId="{E2D39E5C-C6A6-4ABF-BE18-715619D475A2}" destId="{ABF10899-C411-44BD-9C75-BCBDA725BFB8}" srcOrd="0" destOrd="0" presId="urn:microsoft.com/office/officeart/2005/8/layout/default"/>
    <dgm:cxn modelId="{7476E4B4-982E-4FBC-B426-C50156D4191B}" type="presOf" srcId="{9530A19C-0EB9-4109-964A-5F8B9D442A83}" destId="{BEC199EC-F4A2-4732-92FC-89B5F6107092}" srcOrd="0" destOrd="0" presId="urn:microsoft.com/office/officeart/2005/8/layout/default"/>
    <dgm:cxn modelId="{1AC47CC6-88E8-4A0D-8786-479FBCEA49A3}" type="presOf" srcId="{6057CA2D-7621-4927-8029-48187FDD92DF}" destId="{B48BD3AD-6CC8-4AE3-8EF4-6DB1ACFFA9E1}" srcOrd="0" destOrd="0" presId="urn:microsoft.com/office/officeart/2005/8/layout/default"/>
    <dgm:cxn modelId="{729F4AD7-6A8F-46FF-AB16-A2804FFBAD50}" srcId="{80695AA3-16FA-40D2-B502-E665311FEF76}" destId="{9530A19C-0EB9-4109-964A-5F8B9D442A83}" srcOrd="1" destOrd="0" parTransId="{3917AFBA-5AEE-450C-91E9-73E4EB255577}" sibTransId="{1170FB83-B821-47A1-98C2-2A6094B24D64}"/>
    <dgm:cxn modelId="{EF8BA1DC-D8D9-4AB6-A944-ED13E9CC70D3}" type="presOf" srcId="{80695AA3-16FA-40D2-B502-E665311FEF76}" destId="{4096549C-30BD-4CF2-A74C-10532C69FBA6}" srcOrd="0" destOrd="0" presId="urn:microsoft.com/office/officeart/2005/8/layout/default"/>
    <dgm:cxn modelId="{0CD365FC-17AD-43C6-A2B0-88633DB9272A}" srcId="{80695AA3-16FA-40D2-B502-E665311FEF76}" destId="{E2D39E5C-C6A6-4ABF-BE18-715619D475A2}" srcOrd="3" destOrd="0" parTransId="{EE091CAF-7A60-49A8-8750-DFFD89781B82}" sibTransId="{FA55B2A6-9222-4760-8EE0-88FA5F0251CC}"/>
    <dgm:cxn modelId="{E06B8464-A610-4B0A-AF89-1281D54A1552}" type="presParOf" srcId="{4096549C-30BD-4CF2-A74C-10532C69FBA6}" destId="{89A6F4E8-043B-4B4E-BFAB-9F3A666230FE}" srcOrd="0" destOrd="0" presId="urn:microsoft.com/office/officeart/2005/8/layout/default"/>
    <dgm:cxn modelId="{5712363E-DE6D-4C0B-BA1B-EC902BD54568}" type="presParOf" srcId="{4096549C-30BD-4CF2-A74C-10532C69FBA6}" destId="{C9A89003-C7DE-426F-AAD5-2DE17A6E12E0}" srcOrd="1" destOrd="0" presId="urn:microsoft.com/office/officeart/2005/8/layout/default"/>
    <dgm:cxn modelId="{01EDC0D8-C077-438E-AC54-85C9F0C62B24}" type="presParOf" srcId="{4096549C-30BD-4CF2-A74C-10532C69FBA6}" destId="{BEC199EC-F4A2-4732-92FC-89B5F6107092}" srcOrd="2" destOrd="0" presId="urn:microsoft.com/office/officeart/2005/8/layout/default"/>
    <dgm:cxn modelId="{5A6FDD05-B6D1-4FE5-9207-159CA0535F09}" type="presParOf" srcId="{4096549C-30BD-4CF2-A74C-10532C69FBA6}" destId="{874508EB-2609-4782-ADBB-F8CFBC114A5A}" srcOrd="3" destOrd="0" presId="urn:microsoft.com/office/officeart/2005/8/layout/default"/>
    <dgm:cxn modelId="{7D02B601-1C7C-444D-B09D-17FC7CA4F142}" type="presParOf" srcId="{4096549C-30BD-4CF2-A74C-10532C69FBA6}" destId="{B48BD3AD-6CC8-4AE3-8EF4-6DB1ACFFA9E1}" srcOrd="4" destOrd="0" presId="urn:microsoft.com/office/officeart/2005/8/layout/default"/>
    <dgm:cxn modelId="{FEC982E6-5D7E-4267-B1DA-12DB738854E6}" type="presParOf" srcId="{4096549C-30BD-4CF2-A74C-10532C69FBA6}" destId="{38964D58-9994-40D0-B2B1-7AED56F61EF3}" srcOrd="5" destOrd="0" presId="urn:microsoft.com/office/officeart/2005/8/layout/default"/>
    <dgm:cxn modelId="{BE7041EE-8E2E-4025-95E3-0564942FEC0D}" type="presParOf" srcId="{4096549C-30BD-4CF2-A74C-10532C69FBA6}" destId="{ABF10899-C411-44BD-9C75-BCBDA725BFB8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066539D9-CEC4-4770-A9D2-A380DBAC06B8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5417323-1BB7-4649-B147-9149738A8E41}">
      <dgm:prSet phldrT="[Text]"/>
      <dgm:spPr/>
      <dgm:t>
        <a:bodyPr/>
        <a:lstStyle/>
        <a:p>
          <a:r>
            <a:rPr lang="en-US" dirty="0"/>
            <a:t>Interleaving of Multiple Threads</a:t>
          </a:r>
        </a:p>
      </dgm:t>
    </dgm:pt>
    <dgm:pt modelId="{E8039D47-AD8C-4E56-A76C-F9FEB08CBBB1}" type="parTrans" cxnId="{EA312241-EF9E-4F57-9128-320F1E2D0EC4}">
      <dgm:prSet/>
      <dgm:spPr/>
      <dgm:t>
        <a:bodyPr/>
        <a:lstStyle/>
        <a:p>
          <a:endParaRPr lang="en-US"/>
        </a:p>
      </dgm:t>
    </dgm:pt>
    <dgm:pt modelId="{EB0BEC5F-136A-4720-ADAA-80F9DEDE3C0C}" type="sibTrans" cxnId="{EA312241-EF9E-4F57-9128-320F1E2D0EC4}">
      <dgm:prSet/>
      <dgm:spPr/>
      <dgm:t>
        <a:bodyPr/>
        <a:lstStyle/>
        <a:p>
          <a:endParaRPr lang="en-US"/>
        </a:p>
      </dgm:t>
    </dgm:pt>
    <dgm:pt modelId="{B3ABCE88-81D2-4606-963D-C107F16DD825}">
      <dgm:prSet phldrT="[Text]"/>
      <dgm:spPr/>
      <dgm:t>
        <a:bodyPr/>
        <a:lstStyle/>
        <a:p>
          <a:r>
            <a:rPr lang="en-US" dirty="0"/>
            <a:t>Specific Sequence of </a:t>
          </a:r>
          <a:r>
            <a:rPr lang="en-US" dirty="0" err="1"/>
            <a:t>syscalls</a:t>
          </a:r>
          <a:endParaRPr lang="en-US" dirty="0"/>
        </a:p>
      </dgm:t>
    </dgm:pt>
    <dgm:pt modelId="{7B159F89-8371-4A48-9C4C-CE0D2A618DB5}" type="parTrans" cxnId="{4E6A0D04-F754-4507-99FA-8F0A12EB72FB}">
      <dgm:prSet/>
      <dgm:spPr/>
      <dgm:t>
        <a:bodyPr/>
        <a:lstStyle/>
        <a:p>
          <a:endParaRPr lang="en-US"/>
        </a:p>
      </dgm:t>
    </dgm:pt>
    <dgm:pt modelId="{2BB9ED38-9C54-437A-9D13-A20EF2596655}" type="sibTrans" cxnId="{4E6A0D04-F754-4507-99FA-8F0A12EB72FB}">
      <dgm:prSet/>
      <dgm:spPr/>
      <dgm:t>
        <a:bodyPr/>
        <a:lstStyle/>
        <a:p>
          <a:endParaRPr lang="en-US"/>
        </a:p>
      </dgm:t>
    </dgm:pt>
    <dgm:pt modelId="{8AA88893-588B-44F7-92B1-BBB79C86DA79}" type="pres">
      <dgm:prSet presAssocID="{066539D9-CEC4-4770-A9D2-A380DBAC06B8}" presName="linear" presStyleCnt="0">
        <dgm:presLayoutVars>
          <dgm:animLvl val="lvl"/>
          <dgm:resizeHandles val="exact"/>
        </dgm:presLayoutVars>
      </dgm:prSet>
      <dgm:spPr/>
    </dgm:pt>
    <dgm:pt modelId="{BC46F051-D453-4C7D-ABDF-8DDAD20D15C8}" type="pres">
      <dgm:prSet presAssocID="{E5417323-1BB7-4649-B147-9149738A8E4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2504439-D241-4323-A70B-AFC66BDE95F8}" type="pres">
      <dgm:prSet presAssocID="{EB0BEC5F-136A-4720-ADAA-80F9DEDE3C0C}" presName="spacer" presStyleCnt="0"/>
      <dgm:spPr/>
    </dgm:pt>
    <dgm:pt modelId="{8102A0FD-1ABF-409A-A25A-243EF2EC8A9E}" type="pres">
      <dgm:prSet presAssocID="{B3ABCE88-81D2-4606-963D-C107F16DD825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4E6A0D04-F754-4507-99FA-8F0A12EB72FB}" srcId="{066539D9-CEC4-4770-A9D2-A380DBAC06B8}" destId="{B3ABCE88-81D2-4606-963D-C107F16DD825}" srcOrd="1" destOrd="0" parTransId="{7B159F89-8371-4A48-9C4C-CE0D2A618DB5}" sibTransId="{2BB9ED38-9C54-437A-9D13-A20EF2596655}"/>
    <dgm:cxn modelId="{EA312241-EF9E-4F57-9128-320F1E2D0EC4}" srcId="{066539D9-CEC4-4770-A9D2-A380DBAC06B8}" destId="{E5417323-1BB7-4649-B147-9149738A8E41}" srcOrd="0" destOrd="0" parTransId="{E8039D47-AD8C-4E56-A76C-F9FEB08CBBB1}" sibTransId="{EB0BEC5F-136A-4720-ADAA-80F9DEDE3C0C}"/>
    <dgm:cxn modelId="{B41D7C85-A7D9-4839-97F3-EC12B54DB713}" type="presOf" srcId="{E5417323-1BB7-4649-B147-9149738A8E41}" destId="{BC46F051-D453-4C7D-ABDF-8DDAD20D15C8}" srcOrd="0" destOrd="0" presId="urn:microsoft.com/office/officeart/2005/8/layout/vList2"/>
    <dgm:cxn modelId="{A33A92CC-4379-4035-BA17-DD7499557BE7}" type="presOf" srcId="{066539D9-CEC4-4770-A9D2-A380DBAC06B8}" destId="{8AA88893-588B-44F7-92B1-BBB79C86DA79}" srcOrd="0" destOrd="0" presId="urn:microsoft.com/office/officeart/2005/8/layout/vList2"/>
    <dgm:cxn modelId="{BAFB0BF1-DB8C-4602-9327-98693E606694}" type="presOf" srcId="{B3ABCE88-81D2-4606-963D-C107F16DD825}" destId="{8102A0FD-1ABF-409A-A25A-243EF2EC8A9E}" srcOrd="0" destOrd="0" presId="urn:microsoft.com/office/officeart/2005/8/layout/vList2"/>
    <dgm:cxn modelId="{2A9541E0-4500-4430-8724-7F01C6189AF2}" type="presParOf" srcId="{8AA88893-588B-44F7-92B1-BBB79C86DA79}" destId="{BC46F051-D453-4C7D-ABDF-8DDAD20D15C8}" srcOrd="0" destOrd="0" presId="urn:microsoft.com/office/officeart/2005/8/layout/vList2"/>
    <dgm:cxn modelId="{3E84437F-D1E9-4CB5-AB1F-67827D79ED3F}" type="presParOf" srcId="{8AA88893-588B-44F7-92B1-BBB79C86DA79}" destId="{C2504439-D241-4323-A70B-AFC66BDE95F8}" srcOrd="1" destOrd="0" presId="urn:microsoft.com/office/officeart/2005/8/layout/vList2"/>
    <dgm:cxn modelId="{4FC32717-C2FB-41F6-A7DE-353137DD1393}" type="presParOf" srcId="{8AA88893-588B-44F7-92B1-BBB79C86DA79}" destId="{8102A0FD-1ABF-409A-A25A-243EF2EC8A9E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E7F5E34C-F4BD-4CBB-9C3E-31D3E0AAF516}" type="doc">
      <dgm:prSet loTypeId="urn:microsoft.com/office/officeart/2005/8/layout/radial4" loCatId="relationship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D3AB96F-6A2A-48B1-A170-2DD31BC61CFB}">
      <dgm:prSet phldrT="[Text]"/>
      <dgm:spPr>
        <a:blipFill dpi="0" rotWithShape="0">
          <a:blip xmlns:r="http://schemas.openxmlformats.org/officeDocument/2006/relationships" r:embed="rId1"/>
          <a:srcRect/>
          <a:stretch>
            <a:fillRect l="19262" t="6238" r="20252" b="1826"/>
          </a:stretch>
        </a:blipFill>
      </dgm:spPr>
      <dgm:t>
        <a:bodyPr/>
        <a:lstStyle/>
        <a:p>
          <a:endParaRPr lang="en-US" dirty="0"/>
        </a:p>
      </dgm:t>
    </dgm:pt>
    <dgm:pt modelId="{7A2A2143-5C70-48F8-B6B6-12DA627CD489}" type="sibTrans" cxnId="{7075C5DA-5BCB-446B-BEC0-C3EA3F3B0B63}">
      <dgm:prSet/>
      <dgm:spPr/>
      <dgm:t>
        <a:bodyPr/>
        <a:lstStyle/>
        <a:p>
          <a:endParaRPr lang="en-US"/>
        </a:p>
      </dgm:t>
    </dgm:pt>
    <dgm:pt modelId="{FBEF0F80-723A-4A46-A001-A6D11F94F870}" type="parTrans" cxnId="{7075C5DA-5BCB-446B-BEC0-C3EA3F3B0B63}">
      <dgm:prSet/>
      <dgm:spPr/>
      <dgm:t>
        <a:bodyPr/>
        <a:lstStyle/>
        <a:p>
          <a:endParaRPr lang="en-US"/>
        </a:p>
      </dgm:t>
    </dgm:pt>
    <dgm:pt modelId="{1FF64C78-3EB6-4EE4-A953-F433BE5AC8E4}">
      <dgm:prSet phldrT="[Text]"/>
      <dgm:spPr/>
      <dgm:t>
        <a:bodyPr/>
        <a:lstStyle/>
        <a:p>
          <a:r>
            <a:rPr lang="en-US" dirty="0" err="1"/>
            <a:t>Syscalls</a:t>
          </a:r>
          <a:endParaRPr lang="en-US" dirty="0"/>
        </a:p>
      </dgm:t>
    </dgm:pt>
    <dgm:pt modelId="{FC6496D5-ECB3-439A-BDC8-31474E2A33FE}" type="sibTrans" cxnId="{ECAE7622-9DF9-42D8-AB58-02A53976EE08}">
      <dgm:prSet/>
      <dgm:spPr/>
      <dgm:t>
        <a:bodyPr/>
        <a:lstStyle/>
        <a:p>
          <a:endParaRPr lang="en-US"/>
        </a:p>
      </dgm:t>
    </dgm:pt>
    <dgm:pt modelId="{E1A87D3D-80FB-427B-A88A-DEF44113D5D4}" type="parTrans" cxnId="{ECAE7622-9DF9-42D8-AB58-02A53976EE08}">
      <dgm:prSet/>
      <dgm:spPr/>
      <dgm:t>
        <a:bodyPr/>
        <a:lstStyle/>
        <a:p>
          <a:endParaRPr lang="en-US"/>
        </a:p>
      </dgm:t>
    </dgm:pt>
    <dgm:pt modelId="{E64103C4-041D-4472-8F64-ABC52F581F71}">
      <dgm:prSet phldrT="[Text]"/>
      <dgm:spPr/>
      <dgm:t>
        <a:bodyPr/>
        <a:lstStyle/>
        <a:p>
          <a:r>
            <a:rPr lang="en-US" dirty="0"/>
            <a:t>Bottom-half processing</a:t>
          </a:r>
        </a:p>
      </dgm:t>
    </dgm:pt>
    <dgm:pt modelId="{059AF079-209B-4821-9D52-B41E913F4023}" type="sibTrans" cxnId="{5F331CE8-1250-4F51-9B0E-3EB131AC3CEB}">
      <dgm:prSet/>
      <dgm:spPr/>
      <dgm:t>
        <a:bodyPr/>
        <a:lstStyle/>
        <a:p>
          <a:endParaRPr lang="en-US"/>
        </a:p>
      </dgm:t>
    </dgm:pt>
    <dgm:pt modelId="{07D93DA1-45E6-4535-9426-A2047BA66D87}" type="parTrans" cxnId="{5F331CE8-1250-4F51-9B0E-3EB131AC3CEB}">
      <dgm:prSet/>
      <dgm:spPr/>
      <dgm:t>
        <a:bodyPr/>
        <a:lstStyle/>
        <a:p>
          <a:endParaRPr lang="en-US"/>
        </a:p>
      </dgm:t>
    </dgm:pt>
    <dgm:pt modelId="{DE9128A3-4183-412D-83DC-F13998425CA3}">
      <dgm:prSet phldrT="[Text]"/>
      <dgm:spPr/>
      <dgm:t>
        <a:bodyPr/>
        <a:lstStyle/>
        <a:p>
          <a:r>
            <a:rPr lang="en-US" dirty="0"/>
            <a:t>Module </a:t>
          </a:r>
          <a:r>
            <a:rPr lang="en-US" dirty="0" err="1"/>
            <a:t>init&amp;exit</a:t>
          </a:r>
          <a:r>
            <a:rPr lang="en-US" dirty="0"/>
            <a:t> functions</a:t>
          </a:r>
        </a:p>
      </dgm:t>
    </dgm:pt>
    <dgm:pt modelId="{2ADDC957-28DC-4D4B-B67A-A94709B136A9}" type="parTrans" cxnId="{936C1539-745E-455F-A695-35F76FF2FBE7}">
      <dgm:prSet/>
      <dgm:spPr/>
      <dgm:t>
        <a:bodyPr/>
        <a:lstStyle/>
        <a:p>
          <a:endParaRPr lang="en-US"/>
        </a:p>
      </dgm:t>
    </dgm:pt>
    <dgm:pt modelId="{80FA05DD-89E2-4FC4-95B1-933D8A98D197}" type="sibTrans" cxnId="{936C1539-745E-455F-A695-35F76FF2FBE7}">
      <dgm:prSet/>
      <dgm:spPr/>
      <dgm:t>
        <a:bodyPr/>
        <a:lstStyle/>
        <a:p>
          <a:endParaRPr lang="en-US"/>
        </a:p>
      </dgm:t>
    </dgm:pt>
    <dgm:pt modelId="{72231914-2EB4-4FE9-9949-79DC8030852D}">
      <dgm:prSet phldrT="[Text]"/>
      <dgm:spPr/>
      <dgm:t>
        <a:bodyPr/>
        <a:lstStyle/>
        <a:p>
          <a:r>
            <a:rPr lang="en-US" altLang="zh-CN" dirty="0"/>
            <a:t>Callback functions</a:t>
          </a:r>
          <a:endParaRPr lang="en-US" dirty="0"/>
        </a:p>
      </dgm:t>
    </dgm:pt>
    <dgm:pt modelId="{9F274319-7AF6-4178-A077-6B327102014E}" type="parTrans" cxnId="{49469943-1E1D-4D9D-8F98-C4989F04C08B}">
      <dgm:prSet/>
      <dgm:spPr/>
      <dgm:t>
        <a:bodyPr/>
        <a:lstStyle/>
        <a:p>
          <a:endParaRPr lang="en-US"/>
        </a:p>
      </dgm:t>
    </dgm:pt>
    <dgm:pt modelId="{D6E7E997-6151-462F-A411-11B675CE7808}" type="sibTrans" cxnId="{49469943-1E1D-4D9D-8F98-C4989F04C08B}">
      <dgm:prSet/>
      <dgm:spPr/>
      <dgm:t>
        <a:bodyPr/>
        <a:lstStyle/>
        <a:p>
          <a:endParaRPr lang="en-US"/>
        </a:p>
      </dgm:t>
    </dgm:pt>
    <dgm:pt modelId="{CE674E16-8B9A-4014-AB4E-B407041B6016}">
      <dgm:prSet phldrT="[Text]"/>
      <dgm:spPr/>
      <dgm:t>
        <a:bodyPr/>
        <a:lstStyle/>
        <a:p>
          <a:r>
            <a:rPr lang="en-US" dirty="0"/>
            <a:t>Interrupt</a:t>
          </a:r>
        </a:p>
      </dgm:t>
    </dgm:pt>
    <dgm:pt modelId="{42A942CE-987C-4C8D-9FED-107BB7B6D54B}" type="parTrans" cxnId="{66E23E98-B970-4E8B-A08D-D6E1B3B5A180}">
      <dgm:prSet/>
      <dgm:spPr/>
      <dgm:t>
        <a:bodyPr/>
        <a:lstStyle/>
        <a:p>
          <a:endParaRPr lang="en-US"/>
        </a:p>
      </dgm:t>
    </dgm:pt>
    <dgm:pt modelId="{F7DC91AA-AAB8-446A-931E-107D786F5516}" type="sibTrans" cxnId="{66E23E98-B970-4E8B-A08D-D6E1B3B5A180}">
      <dgm:prSet/>
      <dgm:spPr/>
      <dgm:t>
        <a:bodyPr/>
        <a:lstStyle/>
        <a:p>
          <a:endParaRPr lang="en-US"/>
        </a:p>
      </dgm:t>
    </dgm:pt>
    <dgm:pt modelId="{357DB1BE-A8A5-4B65-8C20-577556273134}">
      <dgm:prSet phldrT="[Text]"/>
      <dgm:spPr/>
      <dgm:t>
        <a:bodyPr/>
        <a:lstStyle/>
        <a:p>
          <a:r>
            <a:rPr lang="en-US" dirty="0"/>
            <a:t>…</a:t>
          </a:r>
        </a:p>
      </dgm:t>
    </dgm:pt>
    <dgm:pt modelId="{DA68BFFD-19F1-4AED-8F24-532D19629AA9}" type="parTrans" cxnId="{A6819F3E-F2CD-42DC-BEF6-47CDB944C03B}">
      <dgm:prSet/>
      <dgm:spPr/>
      <dgm:t>
        <a:bodyPr/>
        <a:lstStyle/>
        <a:p>
          <a:endParaRPr lang="en-US"/>
        </a:p>
      </dgm:t>
    </dgm:pt>
    <dgm:pt modelId="{89BBAF18-88AD-41E3-BDF3-A3363228F420}" type="sibTrans" cxnId="{A6819F3E-F2CD-42DC-BEF6-47CDB944C03B}">
      <dgm:prSet/>
      <dgm:spPr/>
      <dgm:t>
        <a:bodyPr/>
        <a:lstStyle/>
        <a:p>
          <a:endParaRPr lang="en-US"/>
        </a:p>
      </dgm:t>
    </dgm:pt>
    <dgm:pt modelId="{21547F66-B835-4141-BA50-919B1B03B6ED}" type="pres">
      <dgm:prSet presAssocID="{E7F5E34C-F4BD-4CBB-9C3E-31D3E0AAF516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D3BF9CAA-B473-4431-BE87-B944238707FF}" type="pres">
      <dgm:prSet presAssocID="{9D3AB96F-6A2A-48B1-A170-2DD31BC61CFB}" presName="centerShape" presStyleLbl="node0" presStyleIdx="0" presStyleCnt="1"/>
      <dgm:spPr/>
    </dgm:pt>
    <dgm:pt modelId="{3F2AB798-9596-45DC-BF66-1B766AEAD491}" type="pres">
      <dgm:prSet presAssocID="{E1A87D3D-80FB-427B-A88A-DEF44113D5D4}" presName="parTrans" presStyleLbl="bgSibTrans2D1" presStyleIdx="0" presStyleCnt="6"/>
      <dgm:spPr/>
    </dgm:pt>
    <dgm:pt modelId="{FC95B6B3-43C6-4251-B960-805845AE0E6F}" type="pres">
      <dgm:prSet presAssocID="{1FF64C78-3EB6-4EE4-A953-F433BE5AC8E4}" presName="node" presStyleLbl="node1" presStyleIdx="0" presStyleCnt="6" custScaleY="52201">
        <dgm:presLayoutVars>
          <dgm:bulletEnabled val="1"/>
        </dgm:presLayoutVars>
      </dgm:prSet>
      <dgm:spPr/>
    </dgm:pt>
    <dgm:pt modelId="{4C859541-3823-4DFD-8D30-AAD79858F9FC}" type="pres">
      <dgm:prSet presAssocID="{07D93DA1-45E6-4535-9426-A2047BA66D87}" presName="parTrans" presStyleLbl="bgSibTrans2D1" presStyleIdx="1" presStyleCnt="6"/>
      <dgm:spPr/>
    </dgm:pt>
    <dgm:pt modelId="{ABA94B11-89B3-463A-A199-C0173F85F1BD}" type="pres">
      <dgm:prSet presAssocID="{E64103C4-041D-4472-8F64-ABC52F581F71}" presName="node" presStyleLbl="node1" presStyleIdx="1" presStyleCnt="6" custScaleX="116104" custScaleY="59365">
        <dgm:presLayoutVars>
          <dgm:bulletEnabled val="1"/>
        </dgm:presLayoutVars>
      </dgm:prSet>
      <dgm:spPr/>
    </dgm:pt>
    <dgm:pt modelId="{9C54E7EA-076C-45E9-B682-F15D6E192E6B}" type="pres">
      <dgm:prSet presAssocID="{2ADDC957-28DC-4D4B-B67A-A94709B136A9}" presName="parTrans" presStyleLbl="bgSibTrans2D1" presStyleIdx="2" presStyleCnt="6"/>
      <dgm:spPr/>
    </dgm:pt>
    <dgm:pt modelId="{5D5074D3-4AD8-40BF-93F4-35836A5137D4}" type="pres">
      <dgm:prSet presAssocID="{DE9128A3-4183-412D-83DC-F13998425CA3}" presName="node" presStyleLbl="node1" presStyleIdx="2" presStyleCnt="6" custScaleX="107093" custScaleY="57488">
        <dgm:presLayoutVars>
          <dgm:bulletEnabled val="1"/>
        </dgm:presLayoutVars>
      </dgm:prSet>
      <dgm:spPr/>
    </dgm:pt>
    <dgm:pt modelId="{179C97B8-0217-4C6A-8688-06896C68D0B2}" type="pres">
      <dgm:prSet presAssocID="{9F274319-7AF6-4178-A077-6B327102014E}" presName="parTrans" presStyleLbl="bgSibTrans2D1" presStyleIdx="3" presStyleCnt="6"/>
      <dgm:spPr/>
    </dgm:pt>
    <dgm:pt modelId="{695F0832-9C11-4DB5-94DD-62EDC05A48F8}" type="pres">
      <dgm:prSet presAssocID="{72231914-2EB4-4FE9-9949-79DC8030852D}" presName="node" presStyleLbl="node1" presStyleIdx="3" presStyleCnt="6" custScaleY="55740">
        <dgm:presLayoutVars>
          <dgm:bulletEnabled val="1"/>
        </dgm:presLayoutVars>
      </dgm:prSet>
      <dgm:spPr/>
    </dgm:pt>
    <dgm:pt modelId="{8D9AC178-ADC1-4C62-A2BE-726E963EBA64}" type="pres">
      <dgm:prSet presAssocID="{42A942CE-987C-4C8D-9FED-107BB7B6D54B}" presName="parTrans" presStyleLbl="bgSibTrans2D1" presStyleIdx="4" presStyleCnt="6"/>
      <dgm:spPr/>
    </dgm:pt>
    <dgm:pt modelId="{8DAC6B57-A9C2-4F1B-96F6-42C031DB44BF}" type="pres">
      <dgm:prSet presAssocID="{CE674E16-8B9A-4014-AB4E-B407041B6016}" presName="node" presStyleLbl="node1" presStyleIdx="4" presStyleCnt="6" custScaleY="47275">
        <dgm:presLayoutVars>
          <dgm:bulletEnabled val="1"/>
        </dgm:presLayoutVars>
      </dgm:prSet>
      <dgm:spPr/>
    </dgm:pt>
    <dgm:pt modelId="{9858139F-74B9-4A62-AF04-53D7A18BB3BC}" type="pres">
      <dgm:prSet presAssocID="{DA68BFFD-19F1-4AED-8F24-532D19629AA9}" presName="parTrans" presStyleLbl="bgSibTrans2D1" presStyleIdx="5" presStyleCnt="6"/>
      <dgm:spPr/>
    </dgm:pt>
    <dgm:pt modelId="{81760F23-E7C8-4E5B-9DE1-45AC6FA3FE93}" type="pres">
      <dgm:prSet presAssocID="{357DB1BE-A8A5-4B65-8C20-577556273134}" presName="node" presStyleLbl="node1" presStyleIdx="5" presStyleCnt="6" custScaleY="59120">
        <dgm:presLayoutVars>
          <dgm:bulletEnabled val="1"/>
        </dgm:presLayoutVars>
      </dgm:prSet>
      <dgm:spPr/>
    </dgm:pt>
  </dgm:ptLst>
  <dgm:cxnLst>
    <dgm:cxn modelId="{6847B009-87BF-4277-AFF5-816CB88890C2}" type="presOf" srcId="{9D3AB96F-6A2A-48B1-A170-2DD31BC61CFB}" destId="{D3BF9CAA-B473-4431-BE87-B944238707FF}" srcOrd="0" destOrd="0" presId="urn:microsoft.com/office/officeart/2005/8/layout/radial4"/>
    <dgm:cxn modelId="{54EC1E0C-01EA-44BA-9F8A-53110548295C}" type="presOf" srcId="{E64103C4-041D-4472-8F64-ABC52F581F71}" destId="{ABA94B11-89B3-463A-A199-C0173F85F1BD}" srcOrd="0" destOrd="0" presId="urn:microsoft.com/office/officeart/2005/8/layout/radial4"/>
    <dgm:cxn modelId="{ECAE7622-9DF9-42D8-AB58-02A53976EE08}" srcId="{9D3AB96F-6A2A-48B1-A170-2DD31BC61CFB}" destId="{1FF64C78-3EB6-4EE4-A953-F433BE5AC8E4}" srcOrd="0" destOrd="0" parTransId="{E1A87D3D-80FB-427B-A88A-DEF44113D5D4}" sibTransId="{FC6496D5-ECB3-439A-BDC8-31474E2A33FE}"/>
    <dgm:cxn modelId="{98F75130-3C72-41AA-A8BF-021DBA300D2D}" type="presOf" srcId="{42A942CE-987C-4C8D-9FED-107BB7B6D54B}" destId="{8D9AC178-ADC1-4C62-A2BE-726E963EBA64}" srcOrd="0" destOrd="0" presId="urn:microsoft.com/office/officeart/2005/8/layout/radial4"/>
    <dgm:cxn modelId="{936C1539-745E-455F-A695-35F76FF2FBE7}" srcId="{9D3AB96F-6A2A-48B1-A170-2DD31BC61CFB}" destId="{DE9128A3-4183-412D-83DC-F13998425CA3}" srcOrd="2" destOrd="0" parTransId="{2ADDC957-28DC-4D4B-B67A-A94709B136A9}" sibTransId="{80FA05DD-89E2-4FC4-95B1-933D8A98D197}"/>
    <dgm:cxn modelId="{CDE3DE3D-10C3-48BB-BDFB-6A0B06B8DB84}" type="presOf" srcId="{72231914-2EB4-4FE9-9949-79DC8030852D}" destId="{695F0832-9C11-4DB5-94DD-62EDC05A48F8}" srcOrd="0" destOrd="0" presId="urn:microsoft.com/office/officeart/2005/8/layout/radial4"/>
    <dgm:cxn modelId="{A6819F3E-F2CD-42DC-BEF6-47CDB944C03B}" srcId="{9D3AB96F-6A2A-48B1-A170-2DD31BC61CFB}" destId="{357DB1BE-A8A5-4B65-8C20-577556273134}" srcOrd="5" destOrd="0" parTransId="{DA68BFFD-19F1-4AED-8F24-532D19629AA9}" sibTransId="{89BBAF18-88AD-41E3-BDF3-A3363228F420}"/>
    <dgm:cxn modelId="{56B3E042-B861-449C-9344-7EF7B803A62B}" type="presOf" srcId="{DA68BFFD-19F1-4AED-8F24-532D19629AA9}" destId="{9858139F-74B9-4A62-AF04-53D7A18BB3BC}" srcOrd="0" destOrd="0" presId="urn:microsoft.com/office/officeart/2005/8/layout/radial4"/>
    <dgm:cxn modelId="{49469943-1E1D-4D9D-8F98-C4989F04C08B}" srcId="{9D3AB96F-6A2A-48B1-A170-2DD31BC61CFB}" destId="{72231914-2EB4-4FE9-9949-79DC8030852D}" srcOrd="3" destOrd="0" parTransId="{9F274319-7AF6-4178-A077-6B327102014E}" sibTransId="{D6E7E997-6151-462F-A411-11B675CE7808}"/>
    <dgm:cxn modelId="{A5959D47-A5B2-463B-B935-FCE256A379FA}" type="presOf" srcId="{E7F5E34C-F4BD-4CBB-9C3E-31D3E0AAF516}" destId="{21547F66-B835-4141-BA50-919B1B03B6ED}" srcOrd="0" destOrd="0" presId="urn:microsoft.com/office/officeart/2005/8/layout/radial4"/>
    <dgm:cxn modelId="{4A52A868-6473-4204-A903-F7B7DA530A2D}" type="presOf" srcId="{357DB1BE-A8A5-4B65-8C20-577556273134}" destId="{81760F23-E7C8-4E5B-9DE1-45AC6FA3FE93}" srcOrd="0" destOrd="0" presId="urn:microsoft.com/office/officeart/2005/8/layout/radial4"/>
    <dgm:cxn modelId="{37C67D4E-04F3-4253-9D63-9CB94B1C9EC8}" type="presOf" srcId="{07D93DA1-45E6-4535-9426-A2047BA66D87}" destId="{4C859541-3823-4DFD-8D30-AAD79858F9FC}" srcOrd="0" destOrd="0" presId="urn:microsoft.com/office/officeart/2005/8/layout/radial4"/>
    <dgm:cxn modelId="{B627AD6E-AFC9-4E33-AEB6-CD77CB12099D}" type="presOf" srcId="{2ADDC957-28DC-4D4B-B67A-A94709B136A9}" destId="{9C54E7EA-076C-45E9-B682-F15D6E192E6B}" srcOrd="0" destOrd="0" presId="urn:microsoft.com/office/officeart/2005/8/layout/radial4"/>
    <dgm:cxn modelId="{346F2556-3BD6-494A-A629-F8EB1485F974}" type="presOf" srcId="{CE674E16-8B9A-4014-AB4E-B407041B6016}" destId="{8DAC6B57-A9C2-4F1B-96F6-42C031DB44BF}" srcOrd="0" destOrd="0" presId="urn:microsoft.com/office/officeart/2005/8/layout/radial4"/>
    <dgm:cxn modelId="{66E23E98-B970-4E8B-A08D-D6E1B3B5A180}" srcId="{9D3AB96F-6A2A-48B1-A170-2DD31BC61CFB}" destId="{CE674E16-8B9A-4014-AB4E-B407041B6016}" srcOrd="4" destOrd="0" parTransId="{42A942CE-987C-4C8D-9FED-107BB7B6D54B}" sibTransId="{F7DC91AA-AAB8-446A-931E-107D786F5516}"/>
    <dgm:cxn modelId="{052F56BE-E78A-4F3B-8259-7E1000F39F97}" type="presOf" srcId="{9F274319-7AF6-4178-A077-6B327102014E}" destId="{179C97B8-0217-4C6A-8688-06896C68D0B2}" srcOrd="0" destOrd="0" presId="urn:microsoft.com/office/officeart/2005/8/layout/radial4"/>
    <dgm:cxn modelId="{681019C4-D67F-4472-BE70-53AE33BA495B}" type="presOf" srcId="{1FF64C78-3EB6-4EE4-A953-F433BE5AC8E4}" destId="{FC95B6B3-43C6-4251-B960-805845AE0E6F}" srcOrd="0" destOrd="0" presId="urn:microsoft.com/office/officeart/2005/8/layout/radial4"/>
    <dgm:cxn modelId="{7075C5DA-5BCB-446B-BEC0-C3EA3F3B0B63}" srcId="{E7F5E34C-F4BD-4CBB-9C3E-31D3E0AAF516}" destId="{9D3AB96F-6A2A-48B1-A170-2DD31BC61CFB}" srcOrd="0" destOrd="0" parTransId="{FBEF0F80-723A-4A46-A001-A6D11F94F870}" sibTransId="{7A2A2143-5C70-48F8-B6B6-12DA627CD489}"/>
    <dgm:cxn modelId="{9FD180DB-C56F-4B96-85CA-BB075E4985D6}" type="presOf" srcId="{DE9128A3-4183-412D-83DC-F13998425CA3}" destId="{5D5074D3-4AD8-40BF-93F4-35836A5137D4}" srcOrd="0" destOrd="0" presId="urn:microsoft.com/office/officeart/2005/8/layout/radial4"/>
    <dgm:cxn modelId="{5F331CE8-1250-4F51-9B0E-3EB131AC3CEB}" srcId="{9D3AB96F-6A2A-48B1-A170-2DD31BC61CFB}" destId="{E64103C4-041D-4472-8F64-ABC52F581F71}" srcOrd="1" destOrd="0" parTransId="{07D93DA1-45E6-4535-9426-A2047BA66D87}" sibTransId="{059AF079-209B-4821-9D52-B41E913F4023}"/>
    <dgm:cxn modelId="{1CEA65F1-EED7-4829-96CB-A52AFE957FEA}" type="presOf" srcId="{E1A87D3D-80FB-427B-A88A-DEF44113D5D4}" destId="{3F2AB798-9596-45DC-BF66-1B766AEAD491}" srcOrd="0" destOrd="0" presId="urn:microsoft.com/office/officeart/2005/8/layout/radial4"/>
    <dgm:cxn modelId="{6C3C78B2-E9C0-4F4E-A90E-B75CF9B2064D}" type="presParOf" srcId="{21547F66-B835-4141-BA50-919B1B03B6ED}" destId="{D3BF9CAA-B473-4431-BE87-B944238707FF}" srcOrd="0" destOrd="0" presId="urn:microsoft.com/office/officeart/2005/8/layout/radial4"/>
    <dgm:cxn modelId="{1BCF9E7D-707E-4541-8BD7-61DD96DF3379}" type="presParOf" srcId="{21547F66-B835-4141-BA50-919B1B03B6ED}" destId="{3F2AB798-9596-45DC-BF66-1B766AEAD491}" srcOrd="1" destOrd="0" presId="urn:microsoft.com/office/officeart/2005/8/layout/radial4"/>
    <dgm:cxn modelId="{4D7E8C81-6361-4A4F-856B-9B23FFADD192}" type="presParOf" srcId="{21547F66-B835-4141-BA50-919B1B03B6ED}" destId="{FC95B6B3-43C6-4251-B960-805845AE0E6F}" srcOrd="2" destOrd="0" presId="urn:microsoft.com/office/officeart/2005/8/layout/radial4"/>
    <dgm:cxn modelId="{9DC4DB15-1B30-4646-8A12-29A1C24A8606}" type="presParOf" srcId="{21547F66-B835-4141-BA50-919B1B03B6ED}" destId="{4C859541-3823-4DFD-8D30-AAD79858F9FC}" srcOrd="3" destOrd="0" presId="urn:microsoft.com/office/officeart/2005/8/layout/radial4"/>
    <dgm:cxn modelId="{5C3F8B50-1273-4686-B511-BE8D1A64095B}" type="presParOf" srcId="{21547F66-B835-4141-BA50-919B1B03B6ED}" destId="{ABA94B11-89B3-463A-A199-C0173F85F1BD}" srcOrd="4" destOrd="0" presId="urn:microsoft.com/office/officeart/2005/8/layout/radial4"/>
    <dgm:cxn modelId="{F73225A3-1ADF-4070-B470-F37D91A6BE58}" type="presParOf" srcId="{21547F66-B835-4141-BA50-919B1B03B6ED}" destId="{9C54E7EA-076C-45E9-B682-F15D6E192E6B}" srcOrd="5" destOrd="0" presId="urn:microsoft.com/office/officeart/2005/8/layout/radial4"/>
    <dgm:cxn modelId="{D85A29F8-8D76-4D2A-B8E5-E449122F3EC5}" type="presParOf" srcId="{21547F66-B835-4141-BA50-919B1B03B6ED}" destId="{5D5074D3-4AD8-40BF-93F4-35836A5137D4}" srcOrd="6" destOrd="0" presId="urn:microsoft.com/office/officeart/2005/8/layout/radial4"/>
    <dgm:cxn modelId="{A68B4769-3664-4264-9F77-016F16BA8643}" type="presParOf" srcId="{21547F66-B835-4141-BA50-919B1B03B6ED}" destId="{179C97B8-0217-4C6A-8688-06896C68D0B2}" srcOrd="7" destOrd="0" presId="urn:microsoft.com/office/officeart/2005/8/layout/radial4"/>
    <dgm:cxn modelId="{F09BF0A1-CEB1-47EF-98D5-E20CA22CDDB0}" type="presParOf" srcId="{21547F66-B835-4141-BA50-919B1B03B6ED}" destId="{695F0832-9C11-4DB5-94DD-62EDC05A48F8}" srcOrd="8" destOrd="0" presId="urn:microsoft.com/office/officeart/2005/8/layout/radial4"/>
    <dgm:cxn modelId="{E1B8E48D-BDD7-4945-9E81-8F5790F518EB}" type="presParOf" srcId="{21547F66-B835-4141-BA50-919B1B03B6ED}" destId="{8D9AC178-ADC1-4C62-A2BE-726E963EBA64}" srcOrd="9" destOrd="0" presId="urn:microsoft.com/office/officeart/2005/8/layout/radial4"/>
    <dgm:cxn modelId="{08F7EF31-373E-4518-9C4B-182EF06C39B2}" type="presParOf" srcId="{21547F66-B835-4141-BA50-919B1B03B6ED}" destId="{8DAC6B57-A9C2-4F1B-96F6-42C031DB44BF}" srcOrd="10" destOrd="0" presId="urn:microsoft.com/office/officeart/2005/8/layout/radial4"/>
    <dgm:cxn modelId="{3D6D9328-605C-4946-8BEA-78CF226913C0}" type="presParOf" srcId="{21547F66-B835-4141-BA50-919B1B03B6ED}" destId="{9858139F-74B9-4A62-AF04-53D7A18BB3BC}" srcOrd="11" destOrd="0" presId="urn:microsoft.com/office/officeart/2005/8/layout/radial4"/>
    <dgm:cxn modelId="{46DDDC5F-AAD8-47AB-A94F-22E8B3004281}" type="presParOf" srcId="{21547F66-B835-4141-BA50-919B1B03B6ED}" destId="{81760F23-E7C8-4E5B-9DE1-45AC6FA3FE93}" srcOrd="12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066539D9-CEC4-4770-A9D2-A380DBAC06B8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5417323-1BB7-4649-B147-9149738A8E41}">
      <dgm:prSet phldrT="[Text]"/>
      <dgm:spPr/>
      <dgm:t>
        <a:bodyPr/>
        <a:lstStyle/>
        <a:p>
          <a:r>
            <a:rPr lang="en-US" dirty="0"/>
            <a:t>conduct an in-depth investigation of the dependency challenge in kernel fuzzing, using a combination of static and manual analysis. </a:t>
          </a:r>
        </a:p>
      </dgm:t>
    </dgm:pt>
    <dgm:pt modelId="{E8039D47-AD8C-4E56-A76C-F9FEB08CBBB1}" type="parTrans" cxnId="{EA312241-EF9E-4F57-9128-320F1E2D0EC4}">
      <dgm:prSet/>
      <dgm:spPr/>
      <dgm:t>
        <a:bodyPr/>
        <a:lstStyle/>
        <a:p>
          <a:endParaRPr lang="en-US"/>
        </a:p>
      </dgm:t>
    </dgm:pt>
    <dgm:pt modelId="{EB0BEC5F-136A-4720-ADAA-80F9DEDE3C0C}" type="sibTrans" cxnId="{EA312241-EF9E-4F57-9128-320F1E2D0EC4}">
      <dgm:prSet/>
      <dgm:spPr/>
      <dgm:t>
        <a:bodyPr/>
        <a:lstStyle/>
        <a:p>
          <a:endParaRPr lang="en-US"/>
        </a:p>
      </dgm:t>
    </dgm:pt>
    <dgm:pt modelId="{B3ABCE88-81D2-4606-963D-C107F16DD825}">
      <dgm:prSet phldrT="[Text]"/>
      <dgm:spPr/>
      <dgm:t>
        <a:bodyPr/>
        <a:lstStyle/>
        <a:p>
          <a:r>
            <a:rPr lang="en-US" dirty="0"/>
            <a:t>demonstrate the challenges when analyzing the unresolved dependencies in Linux kernel </a:t>
          </a:r>
        </a:p>
      </dgm:t>
    </dgm:pt>
    <dgm:pt modelId="{7B159F89-8371-4A48-9C4C-CE0D2A618DB5}" type="parTrans" cxnId="{4E6A0D04-F754-4507-99FA-8F0A12EB72FB}">
      <dgm:prSet/>
      <dgm:spPr/>
      <dgm:t>
        <a:bodyPr/>
        <a:lstStyle/>
        <a:p>
          <a:endParaRPr lang="en-US"/>
        </a:p>
      </dgm:t>
    </dgm:pt>
    <dgm:pt modelId="{2BB9ED38-9C54-437A-9D13-A20EF2596655}" type="sibTrans" cxnId="{4E6A0D04-F754-4507-99FA-8F0A12EB72FB}">
      <dgm:prSet/>
      <dgm:spPr/>
      <dgm:t>
        <a:bodyPr/>
        <a:lstStyle/>
        <a:p>
          <a:endParaRPr lang="en-US"/>
        </a:p>
      </dgm:t>
    </dgm:pt>
    <dgm:pt modelId="{0165F546-5744-4ECA-BBE3-6F0F4C07B038}">
      <dgm:prSet phldrT="[Text]"/>
      <dgm:spPr/>
      <dgm:t>
        <a:bodyPr/>
        <a:lstStyle/>
        <a:p>
          <a:r>
            <a:rPr lang="en-US" dirty="0"/>
            <a:t>distill the root causes of unresolved dependencies</a:t>
          </a:r>
        </a:p>
      </dgm:t>
    </dgm:pt>
    <dgm:pt modelId="{3F768CE7-4255-4E22-A28C-6FAB3BAEB044}" type="parTrans" cxnId="{BC6B5008-9BB5-4766-9749-EC37989B30E4}">
      <dgm:prSet/>
      <dgm:spPr/>
      <dgm:t>
        <a:bodyPr/>
        <a:lstStyle/>
        <a:p>
          <a:endParaRPr lang="en-US"/>
        </a:p>
      </dgm:t>
    </dgm:pt>
    <dgm:pt modelId="{818AC5D5-AE1F-4674-82C4-5D2421C30CE2}" type="sibTrans" cxnId="{BC6B5008-9BB5-4766-9749-EC37989B30E4}">
      <dgm:prSet/>
      <dgm:spPr/>
      <dgm:t>
        <a:bodyPr/>
        <a:lstStyle/>
        <a:p>
          <a:endParaRPr lang="en-US"/>
        </a:p>
      </dgm:t>
    </dgm:pt>
    <dgm:pt modelId="{8AA88893-588B-44F7-92B1-BBB79C86DA79}" type="pres">
      <dgm:prSet presAssocID="{066539D9-CEC4-4770-A9D2-A380DBAC06B8}" presName="linear" presStyleCnt="0">
        <dgm:presLayoutVars>
          <dgm:animLvl val="lvl"/>
          <dgm:resizeHandles val="exact"/>
        </dgm:presLayoutVars>
      </dgm:prSet>
      <dgm:spPr/>
    </dgm:pt>
    <dgm:pt modelId="{BC46F051-D453-4C7D-ABDF-8DDAD20D15C8}" type="pres">
      <dgm:prSet presAssocID="{E5417323-1BB7-4649-B147-9149738A8E4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2504439-D241-4323-A70B-AFC66BDE95F8}" type="pres">
      <dgm:prSet presAssocID="{EB0BEC5F-136A-4720-ADAA-80F9DEDE3C0C}" presName="spacer" presStyleCnt="0"/>
      <dgm:spPr/>
    </dgm:pt>
    <dgm:pt modelId="{8102A0FD-1ABF-409A-A25A-243EF2EC8A9E}" type="pres">
      <dgm:prSet presAssocID="{B3ABCE88-81D2-4606-963D-C107F16DD82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3427684-2D17-4BFC-A63B-35DC84A194A0}" type="pres">
      <dgm:prSet presAssocID="{2BB9ED38-9C54-437A-9D13-A20EF2596655}" presName="spacer" presStyleCnt="0"/>
      <dgm:spPr/>
    </dgm:pt>
    <dgm:pt modelId="{1ECDB621-6F50-4EE8-9153-3776C91A4982}" type="pres">
      <dgm:prSet presAssocID="{0165F546-5744-4ECA-BBE3-6F0F4C07B03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4E6A0D04-F754-4507-99FA-8F0A12EB72FB}" srcId="{066539D9-CEC4-4770-A9D2-A380DBAC06B8}" destId="{B3ABCE88-81D2-4606-963D-C107F16DD825}" srcOrd="1" destOrd="0" parTransId="{7B159F89-8371-4A48-9C4C-CE0D2A618DB5}" sibTransId="{2BB9ED38-9C54-437A-9D13-A20EF2596655}"/>
    <dgm:cxn modelId="{BC6B5008-9BB5-4766-9749-EC37989B30E4}" srcId="{066539D9-CEC4-4770-A9D2-A380DBAC06B8}" destId="{0165F546-5744-4ECA-BBE3-6F0F4C07B038}" srcOrd="2" destOrd="0" parTransId="{3F768CE7-4255-4E22-A28C-6FAB3BAEB044}" sibTransId="{818AC5D5-AE1F-4674-82C4-5D2421C30CE2}"/>
    <dgm:cxn modelId="{EA312241-EF9E-4F57-9128-320F1E2D0EC4}" srcId="{066539D9-CEC4-4770-A9D2-A380DBAC06B8}" destId="{E5417323-1BB7-4649-B147-9149738A8E41}" srcOrd="0" destOrd="0" parTransId="{E8039D47-AD8C-4E56-A76C-F9FEB08CBBB1}" sibTransId="{EB0BEC5F-136A-4720-ADAA-80F9DEDE3C0C}"/>
    <dgm:cxn modelId="{33030679-E7C7-483D-9940-9254C857FB4B}" type="presOf" srcId="{0165F546-5744-4ECA-BBE3-6F0F4C07B038}" destId="{1ECDB621-6F50-4EE8-9153-3776C91A4982}" srcOrd="0" destOrd="0" presId="urn:microsoft.com/office/officeart/2005/8/layout/vList2"/>
    <dgm:cxn modelId="{B41D7C85-A7D9-4839-97F3-EC12B54DB713}" type="presOf" srcId="{E5417323-1BB7-4649-B147-9149738A8E41}" destId="{BC46F051-D453-4C7D-ABDF-8DDAD20D15C8}" srcOrd="0" destOrd="0" presId="urn:microsoft.com/office/officeart/2005/8/layout/vList2"/>
    <dgm:cxn modelId="{A33A92CC-4379-4035-BA17-DD7499557BE7}" type="presOf" srcId="{066539D9-CEC4-4770-A9D2-A380DBAC06B8}" destId="{8AA88893-588B-44F7-92B1-BBB79C86DA79}" srcOrd="0" destOrd="0" presId="urn:microsoft.com/office/officeart/2005/8/layout/vList2"/>
    <dgm:cxn modelId="{BAFB0BF1-DB8C-4602-9327-98693E606694}" type="presOf" srcId="{B3ABCE88-81D2-4606-963D-C107F16DD825}" destId="{8102A0FD-1ABF-409A-A25A-243EF2EC8A9E}" srcOrd="0" destOrd="0" presId="urn:microsoft.com/office/officeart/2005/8/layout/vList2"/>
    <dgm:cxn modelId="{2A9541E0-4500-4430-8724-7F01C6189AF2}" type="presParOf" srcId="{8AA88893-588B-44F7-92B1-BBB79C86DA79}" destId="{BC46F051-D453-4C7D-ABDF-8DDAD20D15C8}" srcOrd="0" destOrd="0" presId="urn:microsoft.com/office/officeart/2005/8/layout/vList2"/>
    <dgm:cxn modelId="{3E84437F-D1E9-4CB5-AB1F-67827D79ED3F}" type="presParOf" srcId="{8AA88893-588B-44F7-92B1-BBB79C86DA79}" destId="{C2504439-D241-4323-A70B-AFC66BDE95F8}" srcOrd="1" destOrd="0" presId="urn:microsoft.com/office/officeart/2005/8/layout/vList2"/>
    <dgm:cxn modelId="{4FC32717-C2FB-41F6-A7DE-353137DD1393}" type="presParOf" srcId="{8AA88893-588B-44F7-92B1-BBB79C86DA79}" destId="{8102A0FD-1ABF-409A-A25A-243EF2EC8A9E}" srcOrd="2" destOrd="0" presId="urn:microsoft.com/office/officeart/2005/8/layout/vList2"/>
    <dgm:cxn modelId="{A284564D-8C76-4B77-94CE-91A66C96004F}" type="presParOf" srcId="{8AA88893-588B-44F7-92B1-BBB79C86DA79}" destId="{63427684-2D17-4BFC-A63B-35DC84A194A0}" srcOrd="3" destOrd="0" presId="urn:microsoft.com/office/officeart/2005/8/layout/vList2"/>
    <dgm:cxn modelId="{D2C93B53-6A3A-4CBA-9AB3-A850C8DADDC5}" type="presParOf" srcId="{8AA88893-588B-44F7-92B1-BBB79C86DA79}" destId="{1ECDB621-6F50-4EE8-9153-3776C91A4982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7F5E34C-F4BD-4CBB-9C3E-31D3E0AAF516}" type="doc">
      <dgm:prSet loTypeId="urn:microsoft.com/office/officeart/2005/8/layout/radial4" loCatId="relationship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D3AB96F-6A2A-48B1-A170-2DD31BC61CFB}">
      <dgm:prSet phldrT="[Text]"/>
      <dgm:spPr/>
      <dgm:t>
        <a:bodyPr/>
        <a:lstStyle/>
        <a:p>
          <a:r>
            <a:rPr lang="en-US" dirty="0"/>
            <a:t>Coverage</a:t>
          </a:r>
        </a:p>
        <a:p>
          <a:r>
            <a:rPr lang="en-US" dirty="0"/>
            <a:t>~48%</a:t>
          </a:r>
        </a:p>
      </dgm:t>
    </dgm:pt>
    <dgm:pt modelId="{7A2A2143-5C70-48F8-B6B6-12DA627CD489}" type="sibTrans" cxnId="{7075C5DA-5BCB-446B-BEC0-C3EA3F3B0B63}">
      <dgm:prSet/>
      <dgm:spPr/>
      <dgm:t>
        <a:bodyPr/>
        <a:lstStyle/>
        <a:p>
          <a:endParaRPr lang="en-US"/>
        </a:p>
      </dgm:t>
    </dgm:pt>
    <dgm:pt modelId="{FBEF0F80-723A-4A46-A001-A6D11F94F870}" type="parTrans" cxnId="{7075C5DA-5BCB-446B-BEC0-C3EA3F3B0B63}">
      <dgm:prSet/>
      <dgm:spPr/>
      <dgm:t>
        <a:bodyPr/>
        <a:lstStyle/>
        <a:p>
          <a:endParaRPr lang="en-US"/>
        </a:p>
      </dgm:t>
    </dgm:pt>
    <dgm:pt modelId="{E64103C4-041D-4472-8F64-ABC52F581F71}">
      <dgm:prSet phldrT="[Text]"/>
      <dgm:spPr/>
      <dgm:t>
        <a:bodyPr/>
        <a:lstStyle/>
        <a:p>
          <a:r>
            <a:rPr lang="en-US" dirty="0"/>
            <a:t>Efficient fuzzing algorithm</a:t>
          </a:r>
        </a:p>
      </dgm:t>
    </dgm:pt>
    <dgm:pt modelId="{059AF079-209B-4821-9D52-B41E913F4023}" type="sibTrans" cxnId="{5F331CE8-1250-4F51-9B0E-3EB131AC3CEB}">
      <dgm:prSet/>
      <dgm:spPr/>
      <dgm:t>
        <a:bodyPr/>
        <a:lstStyle/>
        <a:p>
          <a:endParaRPr lang="en-US"/>
        </a:p>
      </dgm:t>
    </dgm:pt>
    <dgm:pt modelId="{07D93DA1-45E6-4535-9426-A2047BA66D87}" type="parTrans" cxnId="{5F331CE8-1250-4F51-9B0E-3EB131AC3CEB}">
      <dgm:prSet/>
      <dgm:spPr/>
      <dgm:t>
        <a:bodyPr/>
        <a:lstStyle/>
        <a:p>
          <a:endParaRPr lang="en-US"/>
        </a:p>
      </dgm:t>
    </dgm:pt>
    <dgm:pt modelId="{245CB18C-6EE4-4388-A90C-9F6E1EB747D6}">
      <dgm:prSet custT="1"/>
      <dgm:spPr/>
      <dgm:t>
        <a:bodyPr/>
        <a:lstStyle/>
        <a:p>
          <a:r>
            <a:rPr lang="en-US" sz="9600" b="1"/>
            <a:t>?</a:t>
          </a:r>
          <a:endParaRPr lang="en-US" sz="2100" b="1" dirty="0"/>
        </a:p>
      </dgm:t>
    </dgm:pt>
    <dgm:pt modelId="{7C2CE1DC-1986-4628-B153-CEA80D7E5270}" type="sibTrans" cxnId="{411C8FD6-591F-40FC-AA01-B44493FF7F9E}">
      <dgm:prSet/>
      <dgm:spPr/>
      <dgm:t>
        <a:bodyPr/>
        <a:lstStyle/>
        <a:p>
          <a:endParaRPr lang="en-US"/>
        </a:p>
      </dgm:t>
    </dgm:pt>
    <dgm:pt modelId="{AC34EBB2-3510-490F-BF40-DCC232F28B65}" type="parTrans" cxnId="{411C8FD6-591F-40FC-AA01-B44493FF7F9E}">
      <dgm:prSet/>
      <dgm:spPr/>
      <dgm:t>
        <a:bodyPr/>
        <a:lstStyle/>
        <a:p>
          <a:endParaRPr lang="en-US"/>
        </a:p>
      </dgm:t>
    </dgm:pt>
    <dgm:pt modelId="{DE9128A3-4183-412D-83DC-F13998425CA3}">
      <dgm:prSet phldrT="[Text]"/>
      <dgm:spPr/>
      <dgm:t>
        <a:bodyPr/>
        <a:lstStyle/>
        <a:p>
          <a:r>
            <a:rPr lang="en-US" dirty="0"/>
            <a:t>Sufficiently long fuzzing time</a:t>
          </a:r>
        </a:p>
      </dgm:t>
    </dgm:pt>
    <dgm:pt modelId="{2ADDC957-28DC-4D4B-B67A-A94709B136A9}" type="parTrans" cxnId="{936C1539-745E-455F-A695-35F76FF2FBE7}">
      <dgm:prSet/>
      <dgm:spPr/>
      <dgm:t>
        <a:bodyPr/>
        <a:lstStyle/>
        <a:p>
          <a:endParaRPr lang="en-US"/>
        </a:p>
      </dgm:t>
    </dgm:pt>
    <dgm:pt modelId="{80FA05DD-89E2-4FC4-95B1-933D8A98D197}" type="sibTrans" cxnId="{936C1539-745E-455F-A695-35F76FF2FBE7}">
      <dgm:prSet/>
      <dgm:spPr/>
      <dgm:t>
        <a:bodyPr/>
        <a:lstStyle/>
        <a:p>
          <a:endParaRPr lang="en-US"/>
        </a:p>
      </dgm:t>
    </dgm:pt>
    <dgm:pt modelId="{568EAD41-2285-48FA-86DF-14BD6D494290}">
      <dgm:prSet phldrT="[Text]"/>
      <dgm:spPr/>
      <dgm:t>
        <a:bodyPr/>
        <a:lstStyle/>
        <a:p>
          <a:r>
            <a:rPr lang="en-US" dirty="0"/>
            <a:t>Comprehensive template</a:t>
          </a:r>
        </a:p>
      </dgm:t>
    </dgm:pt>
    <dgm:pt modelId="{882AAD15-024A-445B-A789-996CD0A7E259}" type="parTrans" cxnId="{A66AC682-6B7C-4393-815C-351FB6B1DCBF}">
      <dgm:prSet/>
      <dgm:spPr/>
      <dgm:t>
        <a:bodyPr/>
        <a:lstStyle/>
        <a:p>
          <a:endParaRPr lang="en-US"/>
        </a:p>
      </dgm:t>
    </dgm:pt>
    <dgm:pt modelId="{257ED266-4DED-4BE3-B296-B9131FCED24A}" type="sibTrans" cxnId="{A66AC682-6B7C-4393-815C-351FB6B1DCBF}">
      <dgm:prSet/>
      <dgm:spPr/>
      <dgm:t>
        <a:bodyPr/>
        <a:lstStyle/>
        <a:p>
          <a:endParaRPr lang="en-US"/>
        </a:p>
      </dgm:t>
    </dgm:pt>
    <dgm:pt modelId="{21547F66-B835-4141-BA50-919B1B03B6ED}" type="pres">
      <dgm:prSet presAssocID="{E7F5E34C-F4BD-4CBB-9C3E-31D3E0AAF516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D3BF9CAA-B473-4431-BE87-B944238707FF}" type="pres">
      <dgm:prSet presAssocID="{9D3AB96F-6A2A-48B1-A170-2DD31BC61CFB}" presName="centerShape" presStyleLbl="node0" presStyleIdx="0" presStyleCnt="1"/>
      <dgm:spPr/>
    </dgm:pt>
    <dgm:pt modelId="{4C859541-3823-4DFD-8D30-AAD79858F9FC}" type="pres">
      <dgm:prSet presAssocID="{07D93DA1-45E6-4535-9426-A2047BA66D87}" presName="parTrans" presStyleLbl="bgSibTrans2D1" presStyleIdx="0" presStyleCnt="4"/>
      <dgm:spPr/>
    </dgm:pt>
    <dgm:pt modelId="{ABA94B11-89B3-463A-A199-C0173F85F1BD}" type="pres">
      <dgm:prSet presAssocID="{E64103C4-041D-4472-8F64-ABC52F581F71}" presName="node" presStyleLbl="node1" presStyleIdx="0" presStyleCnt="4">
        <dgm:presLayoutVars>
          <dgm:bulletEnabled val="1"/>
        </dgm:presLayoutVars>
      </dgm:prSet>
      <dgm:spPr/>
    </dgm:pt>
    <dgm:pt modelId="{9C54E7EA-076C-45E9-B682-F15D6E192E6B}" type="pres">
      <dgm:prSet presAssocID="{2ADDC957-28DC-4D4B-B67A-A94709B136A9}" presName="parTrans" presStyleLbl="bgSibTrans2D1" presStyleIdx="1" presStyleCnt="4"/>
      <dgm:spPr/>
    </dgm:pt>
    <dgm:pt modelId="{5D5074D3-4AD8-40BF-93F4-35836A5137D4}" type="pres">
      <dgm:prSet presAssocID="{DE9128A3-4183-412D-83DC-F13998425CA3}" presName="node" presStyleLbl="node1" presStyleIdx="1" presStyleCnt="4">
        <dgm:presLayoutVars>
          <dgm:bulletEnabled val="1"/>
        </dgm:presLayoutVars>
      </dgm:prSet>
      <dgm:spPr/>
    </dgm:pt>
    <dgm:pt modelId="{FA1E71BD-32DD-4F25-B11D-00CFC34DA740}" type="pres">
      <dgm:prSet presAssocID="{882AAD15-024A-445B-A789-996CD0A7E259}" presName="parTrans" presStyleLbl="bgSibTrans2D1" presStyleIdx="2" presStyleCnt="4"/>
      <dgm:spPr/>
    </dgm:pt>
    <dgm:pt modelId="{FB53A52A-FF36-4321-9FC8-C90851AA33C1}" type="pres">
      <dgm:prSet presAssocID="{568EAD41-2285-48FA-86DF-14BD6D494290}" presName="node" presStyleLbl="node1" presStyleIdx="2" presStyleCnt="4">
        <dgm:presLayoutVars>
          <dgm:bulletEnabled val="1"/>
        </dgm:presLayoutVars>
      </dgm:prSet>
      <dgm:spPr/>
    </dgm:pt>
    <dgm:pt modelId="{15A6BE39-8BFC-4ABC-89BB-50A126EF504F}" type="pres">
      <dgm:prSet presAssocID="{AC34EBB2-3510-490F-BF40-DCC232F28B65}" presName="parTrans" presStyleLbl="bgSibTrans2D1" presStyleIdx="3" presStyleCnt="4"/>
      <dgm:spPr/>
    </dgm:pt>
    <dgm:pt modelId="{D96B72A2-D62A-4E8D-9AF9-8ED7E9C34C8C}" type="pres">
      <dgm:prSet presAssocID="{245CB18C-6EE4-4388-A90C-9F6E1EB747D6}" presName="node" presStyleLbl="node1" presStyleIdx="3" presStyleCnt="4">
        <dgm:presLayoutVars>
          <dgm:bulletEnabled val="1"/>
        </dgm:presLayoutVars>
      </dgm:prSet>
      <dgm:spPr/>
    </dgm:pt>
  </dgm:ptLst>
  <dgm:cxnLst>
    <dgm:cxn modelId="{6847B009-87BF-4277-AFF5-816CB88890C2}" type="presOf" srcId="{9D3AB96F-6A2A-48B1-A170-2DD31BC61CFB}" destId="{D3BF9CAA-B473-4431-BE87-B944238707FF}" srcOrd="0" destOrd="0" presId="urn:microsoft.com/office/officeart/2005/8/layout/radial4"/>
    <dgm:cxn modelId="{54EC1E0C-01EA-44BA-9F8A-53110548295C}" type="presOf" srcId="{E64103C4-041D-4472-8F64-ABC52F581F71}" destId="{ABA94B11-89B3-463A-A199-C0173F85F1BD}" srcOrd="0" destOrd="0" presId="urn:microsoft.com/office/officeart/2005/8/layout/radial4"/>
    <dgm:cxn modelId="{936C1539-745E-455F-A695-35F76FF2FBE7}" srcId="{9D3AB96F-6A2A-48B1-A170-2DD31BC61CFB}" destId="{DE9128A3-4183-412D-83DC-F13998425CA3}" srcOrd="1" destOrd="0" parTransId="{2ADDC957-28DC-4D4B-B67A-A94709B136A9}" sibTransId="{80FA05DD-89E2-4FC4-95B1-933D8A98D197}"/>
    <dgm:cxn modelId="{7E53FA65-E21B-4849-9E1C-E4C2FFB4502D}" type="presOf" srcId="{245CB18C-6EE4-4388-A90C-9F6E1EB747D6}" destId="{D96B72A2-D62A-4E8D-9AF9-8ED7E9C34C8C}" srcOrd="0" destOrd="0" presId="urn:microsoft.com/office/officeart/2005/8/layout/radial4"/>
    <dgm:cxn modelId="{A5959D47-A5B2-463B-B935-FCE256A379FA}" type="presOf" srcId="{E7F5E34C-F4BD-4CBB-9C3E-31D3E0AAF516}" destId="{21547F66-B835-4141-BA50-919B1B03B6ED}" srcOrd="0" destOrd="0" presId="urn:microsoft.com/office/officeart/2005/8/layout/radial4"/>
    <dgm:cxn modelId="{E963864B-7642-4C66-A66A-BED3D0FCE9DD}" type="presOf" srcId="{882AAD15-024A-445B-A789-996CD0A7E259}" destId="{FA1E71BD-32DD-4F25-B11D-00CFC34DA740}" srcOrd="0" destOrd="0" presId="urn:microsoft.com/office/officeart/2005/8/layout/radial4"/>
    <dgm:cxn modelId="{37C67D4E-04F3-4253-9D63-9CB94B1C9EC8}" type="presOf" srcId="{07D93DA1-45E6-4535-9426-A2047BA66D87}" destId="{4C859541-3823-4DFD-8D30-AAD79858F9FC}" srcOrd="0" destOrd="0" presId="urn:microsoft.com/office/officeart/2005/8/layout/radial4"/>
    <dgm:cxn modelId="{B627AD6E-AFC9-4E33-AEB6-CD77CB12099D}" type="presOf" srcId="{2ADDC957-28DC-4D4B-B67A-A94709B136A9}" destId="{9C54E7EA-076C-45E9-B682-F15D6E192E6B}" srcOrd="0" destOrd="0" presId="urn:microsoft.com/office/officeart/2005/8/layout/radial4"/>
    <dgm:cxn modelId="{A66AC682-6B7C-4393-815C-351FB6B1DCBF}" srcId="{9D3AB96F-6A2A-48B1-A170-2DD31BC61CFB}" destId="{568EAD41-2285-48FA-86DF-14BD6D494290}" srcOrd="2" destOrd="0" parTransId="{882AAD15-024A-445B-A789-996CD0A7E259}" sibTransId="{257ED266-4DED-4BE3-B296-B9131FCED24A}"/>
    <dgm:cxn modelId="{4953CAC3-41F0-41E5-B4B3-57690C5E4E61}" type="presOf" srcId="{AC34EBB2-3510-490F-BF40-DCC232F28B65}" destId="{15A6BE39-8BFC-4ABC-89BB-50A126EF504F}" srcOrd="0" destOrd="0" presId="urn:microsoft.com/office/officeart/2005/8/layout/radial4"/>
    <dgm:cxn modelId="{DE4E2FC4-8286-4414-8597-56535CF48A8C}" type="presOf" srcId="{568EAD41-2285-48FA-86DF-14BD6D494290}" destId="{FB53A52A-FF36-4321-9FC8-C90851AA33C1}" srcOrd="0" destOrd="0" presId="urn:microsoft.com/office/officeart/2005/8/layout/radial4"/>
    <dgm:cxn modelId="{411C8FD6-591F-40FC-AA01-B44493FF7F9E}" srcId="{9D3AB96F-6A2A-48B1-A170-2DD31BC61CFB}" destId="{245CB18C-6EE4-4388-A90C-9F6E1EB747D6}" srcOrd="3" destOrd="0" parTransId="{AC34EBB2-3510-490F-BF40-DCC232F28B65}" sibTransId="{7C2CE1DC-1986-4628-B153-CEA80D7E5270}"/>
    <dgm:cxn modelId="{7075C5DA-5BCB-446B-BEC0-C3EA3F3B0B63}" srcId="{E7F5E34C-F4BD-4CBB-9C3E-31D3E0AAF516}" destId="{9D3AB96F-6A2A-48B1-A170-2DD31BC61CFB}" srcOrd="0" destOrd="0" parTransId="{FBEF0F80-723A-4A46-A001-A6D11F94F870}" sibTransId="{7A2A2143-5C70-48F8-B6B6-12DA627CD489}"/>
    <dgm:cxn modelId="{9FD180DB-C56F-4B96-85CA-BB075E4985D6}" type="presOf" srcId="{DE9128A3-4183-412D-83DC-F13998425CA3}" destId="{5D5074D3-4AD8-40BF-93F4-35836A5137D4}" srcOrd="0" destOrd="0" presId="urn:microsoft.com/office/officeart/2005/8/layout/radial4"/>
    <dgm:cxn modelId="{5F331CE8-1250-4F51-9B0E-3EB131AC3CEB}" srcId="{9D3AB96F-6A2A-48B1-A170-2DD31BC61CFB}" destId="{E64103C4-041D-4472-8F64-ABC52F581F71}" srcOrd="0" destOrd="0" parTransId="{07D93DA1-45E6-4535-9426-A2047BA66D87}" sibTransId="{059AF079-209B-4821-9D52-B41E913F4023}"/>
    <dgm:cxn modelId="{6C3C78B2-E9C0-4F4E-A90E-B75CF9B2064D}" type="presParOf" srcId="{21547F66-B835-4141-BA50-919B1B03B6ED}" destId="{D3BF9CAA-B473-4431-BE87-B944238707FF}" srcOrd="0" destOrd="0" presId="urn:microsoft.com/office/officeart/2005/8/layout/radial4"/>
    <dgm:cxn modelId="{9DC4DB15-1B30-4646-8A12-29A1C24A8606}" type="presParOf" srcId="{21547F66-B835-4141-BA50-919B1B03B6ED}" destId="{4C859541-3823-4DFD-8D30-AAD79858F9FC}" srcOrd="1" destOrd="0" presId="urn:microsoft.com/office/officeart/2005/8/layout/radial4"/>
    <dgm:cxn modelId="{5C3F8B50-1273-4686-B511-BE8D1A64095B}" type="presParOf" srcId="{21547F66-B835-4141-BA50-919B1B03B6ED}" destId="{ABA94B11-89B3-463A-A199-C0173F85F1BD}" srcOrd="2" destOrd="0" presId="urn:microsoft.com/office/officeart/2005/8/layout/radial4"/>
    <dgm:cxn modelId="{F73225A3-1ADF-4070-B470-F37D91A6BE58}" type="presParOf" srcId="{21547F66-B835-4141-BA50-919B1B03B6ED}" destId="{9C54E7EA-076C-45E9-B682-F15D6E192E6B}" srcOrd="3" destOrd="0" presId="urn:microsoft.com/office/officeart/2005/8/layout/radial4"/>
    <dgm:cxn modelId="{D85A29F8-8D76-4D2A-B8E5-E449122F3EC5}" type="presParOf" srcId="{21547F66-B835-4141-BA50-919B1B03B6ED}" destId="{5D5074D3-4AD8-40BF-93F4-35836A5137D4}" srcOrd="4" destOrd="0" presId="urn:microsoft.com/office/officeart/2005/8/layout/radial4"/>
    <dgm:cxn modelId="{D79D03A3-99AA-48F8-BD7E-CB697B602145}" type="presParOf" srcId="{21547F66-B835-4141-BA50-919B1B03B6ED}" destId="{FA1E71BD-32DD-4F25-B11D-00CFC34DA740}" srcOrd="5" destOrd="0" presId="urn:microsoft.com/office/officeart/2005/8/layout/radial4"/>
    <dgm:cxn modelId="{B30E148C-C07F-4A3F-9CFD-11B040ABA093}" type="presParOf" srcId="{21547F66-B835-4141-BA50-919B1B03B6ED}" destId="{FB53A52A-FF36-4321-9FC8-C90851AA33C1}" srcOrd="6" destOrd="0" presId="urn:microsoft.com/office/officeart/2005/8/layout/radial4"/>
    <dgm:cxn modelId="{1DC42360-557E-4CA0-8C03-43F689FCBC20}" type="presParOf" srcId="{21547F66-B835-4141-BA50-919B1B03B6ED}" destId="{15A6BE39-8BFC-4ABC-89BB-50A126EF504F}" srcOrd="7" destOrd="0" presId="urn:microsoft.com/office/officeart/2005/8/layout/radial4"/>
    <dgm:cxn modelId="{FB6348B7-3C88-46A2-9D1F-18C102C0EF3E}" type="presParOf" srcId="{21547F66-B835-4141-BA50-919B1B03B6ED}" destId="{D96B72A2-D62A-4E8D-9AF9-8ED7E9C34C8C}" srcOrd="8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6D11E37-B5E5-4187-939D-B56BFF144A11}" type="doc">
      <dgm:prSet loTypeId="urn:microsoft.com/office/officeart/2005/8/layout/vList5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66C615C-4B6F-4FD4-8A6D-E6D04A51940E}">
      <dgm:prSet phldrT="[Text]"/>
      <dgm:spPr/>
      <dgm:t>
        <a:bodyPr/>
        <a:lstStyle/>
        <a:p>
          <a:pPr algn="ctr"/>
          <a:r>
            <a:rPr lang="en-US" dirty="0"/>
            <a:t>#UncoveredE</a:t>
          </a:r>
        </a:p>
      </dgm:t>
    </dgm:pt>
    <dgm:pt modelId="{4325F017-C3BF-4E22-91BB-BF749D29A7FA}" type="parTrans" cxnId="{9A2B1B1C-368B-4B6A-9869-2A744C38F1CE}">
      <dgm:prSet/>
      <dgm:spPr/>
      <dgm:t>
        <a:bodyPr/>
        <a:lstStyle/>
        <a:p>
          <a:endParaRPr lang="en-US"/>
        </a:p>
      </dgm:t>
    </dgm:pt>
    <dgm:pt modelId="{A58DE7C6-8B50-40AC-BE48-F9F79657BBA3}" type="sibTrans" cxnId="{9A2B1B1C-368B-4B6A-9869-2A744C38F1CE}">
      <dgm:prSet/>
      <dgm:spPr/>
      <dgm:t>
        <a:bodyPr/>
        <a:lstStyle/>
        <a:p>
          <a:endParaRPr lang="en-US"/>
        </a:p>
      </dgm:t>
    </dgm:pt>
    <dgm:pt modelId="{E607F436-1007-48C2-A11E-AC0FA57F818A}">
      <dgm:prSet phldrT="[Text]"/>
      <dgm:spPr/>
      <dgm:t>
        <a:bodyPr/>
        <a:lstStyle/>
        <a:p>
          <a:r>
            <a:rPr lang="en-US" dirty="0"/>
            <a:t>62% of the edges (#E) are uncovered edges (#UncoveredE).</a:t>
          </a:r>
        </a:p>
      </dgm:t>
    </dgm:pt>
    <dgm:pt modelId="{C154DE45-4DB7-4339-9A81-F29DD075BEED}" type="parTrans" cxnId="{A9920543-FFA6-4268-A499-63DB72E2A344}">
      <dgm:prSet/>
      <dgm:spPr/>
      <dgm:t>
        <a:bodyPr/>
        <a:lstStyle/>
        <a:p>
          <a:endParaRPr lang="en-US"/>
        </a:p>
      </dgm:t>
    </dgm:pt>
    <dgm:pt modelId="{A53F7ECD-9227-4ADB-AB0F-C00095DB32ED}" type="sibTrans" cxnId="{A9920543-FFA6-4268-A499-63DB72E2A344}">
      <dgm:prSet/>
      <dgm:spPr/>
      <dgm:t>
        <a:bodyPr/>
        <a:lstStyle/>
        <a:p>
          <a:endParaRPr lang="en-US"/>
        </a:p>
      </dgm:t>
    </dgm:pt>
    <dgm:pt modelId="{9D084F8A-82F9-4874-8C2E-94D165AF8CD7}">
      <dgm:prSet phldrT="[Text]"/>
      <dgm:spPr/>
      <dgm:t>
        <a:bodyPr/>
        <a:lstStyle/>
        <a:p>
          <a:r>
            <a:rPr lang="en-US" dirty="0"/>
            <a:t>#UD</a:t>
          </a:r>
        </a:p>
      </dgm:t>
    </dgm:pt>
    <dgm:pt modelId="{254DB3A0-16E1-42F3-B4D3-970EFABC7E18}" type="parTrans" cxnId="{863494CC-1B6A-41C0-A86C-D9FDF2F96CA4}">
      <dgm:prSet/>
      <dgm:spPr/>
      <dgm:t>
        <a:bodyPr/>
        <a:lstStyle/>
        <a:p>
          <a:endParaRPr lang="en-US"/>
        </a:p>
      </dgm:t>
    </dgm:pt>
    <dgm:pt modelId="{48118BFB-58E0-49C9-8ADC-9654CF4CCB7C}" type="sibTrans" cxnId="{863494CC-1B6A-41C0-A86C-D9FDF2F96CA4}">
      <dgm:prSet/>
      <dgm:spPr/>
      <dgm:t>
        <a:bodyPr/>
        <a:lstStyle/>
        <a:p>
          <a:endParaRPr lang="en-US"/>
        </a:p>
      </dgm:t>
    </dgm:pt>
    <dgm:pt modelId="{C6E09BD3-298E-43E6-B6C7-2CFF74EDBEA3}">
      <dgm:prSet phldrT="[Text]"/>
      <dgm:spPr/>
      <dgm:t>
        <a:bodyPr/>
        <a:lstStyle/>
        <a:p>
          <a:r>
            <a:rPr lang="en-US" dirty="0"/>
            <a:t>75% of the unresolved conditions (#UC) are unresolved dependencies (#UD)</a:t>
          </a:r>
        </a:p>
      </dgm:t>
    </dgm:pt>
    <dgm:pt modelId="{3358C2F7-1A60-44C9-AC18-88B138CC525E}" type="parTrans" cxnId="{0EE34DF6-7245-4F8E-A738-15D3B30F47B7}">
      <dgm:prSet/>
      <dgm:spPr/>
      <dgm:t>
        <a:bodyPr/>
        <a:lstStyle/>
        <a:p>
          <a:endParaRPr lang="en-US"/>
        </a:p>
      </dgm:t>
    </dgm:pt>
    <dgm:pt modelId="{7DD8A759-4C1B-4459-A22E-9FAFB1D21824}" type="sibTrans" cxnId="{0EE34DF6-7245-4F8E-A738-15D3B30F47B7}">
      <dgm:prSet/>
      <dgm:spPr/>
      <dgm:t>
        <a:bodyPr/>
        <a:lstStyle/>
        <a:p>
          <a:endParaRPr lang="en-US"/>
        </a:p>
      </dgm:t>
    </dgm:pt>
    <dgm:pt modelId="{676CEEB7-3A2A-4381-BB30-15CD31B8EAFD}">
      <dgm:prSet phldrT="[Text]"/>
      <dgm:spPr/>
      <dgm:t>
        <a:bodyPr/>
        <a:lstStyle/>
        <a:p>
          <a:r>
            <a:rPr lang="en-US" dirty="0"/>
            <a:t>#DomE</a:t>
          </a:r>
          <a:r>
            <a:rPr lang="en-US" i="1" baseline="-25000" dirty="0"/>
            <a:t>UD</a:t>
          </a:r>
        </a:p>
      </dgm:t>
    </dgm:pt>
    <dgm:pt modelId="{CAF8DECF-4734-4673-92C1-729BEED8BEB9}" type="parTrans" cxnId="{8B55B578-9319-4892-B3F2-B0E04072E0A1}">
      <dgm:prSet/>
      <dgm:spPr/>
      <dgm:t>
        <a:bodyPr/>
        <a:lstStyle/>
        <a:p>
          <a:endParaRPr lang="en-US"/>
        </a:p>
      </dgm:t>
    </dgm:pt>
    <dgm:pt modelId="{2CB96C9D-E391-47AB-9E4F-BC12A6B05C1A}" type="sibTrans" cxnId="{8B55B578-9319-4892-B3F2-B0E04072E0A1}">
      <dgm:prSet/>
      <dgm:spPr/>
      <dgm:t>
        <a:bodyPr/>
        <a:lstStyle/>
        <a:p>
          <a:endParaRPr lang="en-US"/>
        </a:p>
      </dgm:t>
    </dgm:pt>
    <dgm:pt modelId="{BCF7186A-1EF9-46BF-B964-B4809AA33A4B}">
      <dgm:prSet phldrT="[Text]"/>
      <dgm:spPr/>
      <dgm:t>
        <a:bodyPr/>
        <a:lstStyle/>
        <a:p>
          <a:r>
            <a:rPr lang="en-US" dirty="0"/>
            <a:t>Dominated edges of UD (#DomE</a:t>
          </a:r>
          <a:r>
            <a:rPr lang="en-US" i="1" baseline="-25000" dirty="0"/>
            <a:t>UD</a:t>
          </a:r>
          <a:r>
            <a:rPr lang="en-US" dirty="0"/>
            <a:t>) takes 73% of all dominated edges of UC (#DomE</a:t>
          </a:r>
          <a:r>
            <a:rPr lang="en-US" i="1" baseline="-25000" dirty="0"/>
            <a:t>UC</a:t>
          </a:r>
          <a:r>
            <a:rPr lang="en-US" dirty="0"/>
            <a:t>)</a:t>
          </a:r>
        </a:p>
      </dgm:t>
    </dgm:pt>
    <dgm:pt modelId="{03AE07F8-4C4D-487D-984C-3422E3661C14}" type="parTrans" cxnId="{8F275C48-E1BC-44E9-9DE3-EECA4ED18BF6}">
      <dgm:prSet/>
      <dgm:spPr/>
      <dgm:t>
        <a:bodyPr/>
        <a:lstStyle/>
        <a:p>
          <a:endParaRPr lang="en-US"/>
        </a:p>
      </dgm:t>
    </dgm:pt>
    <dgm:pt modelId="{AB66D035-96B4-4972-B163-2F3D9EF9EFAA}" type="sibTrans" cxnId="{8F275C48-E1BC-44E9-9DE3-EECA4ED18BF6}">
      <dgm:prSet/>
      <dgm:spPr/>
      <dgm:t>
        <a:bodyPr/>
        <a:lstStyle/>
        <a:p>
          <a:endParaRPr lang="en-US"/>
        </a:p>
      </dgm:t>
    </dgm:pt>
    <dgm:pt modelId="{7461496D-9C9A-4509-B878-A242C5384903}" type="pres">
      <dgm:prSet presAssocID="{86D11E37-B5E5-4187-939D-B56BFF144A11}" presName="Name0" presStyleCnt="0">
        <dgm:presLayoutVars>
          <dgm:dir/>
          <dgm:animLvl val="lvl"/>
          <dgm:resizeHandles val="exact"/>
        </dgm:presLayoutVars>
      </dgm:prSet>
      <dgm:spPr/>
    </dgm:pt>
    <dgm:pt modelId="{E70EED4C-4B85-4FCF-AC5E-7372456F133A}" type="pres">
      <dgm:prSet presAssocID="{E66C615C-4B6F-4FD4-8A6D-E6D04A51940E}" presName="linNode" presStyleCnt="0"/>
      <dgm:spPr/>
    </dgm:pt>
    <dgm:pt modelId="{ACEE0B81-3CC4-4916-AF3A-A35209689D62}" type="pres">
      <dgm:prSet presAssocID="{E66C615C-4B6F-4FD4-8A6D-E6D04A51940E}" presName="parentText" presStyleLbl="node1" presStyleIdx="0" presStyleCnt="3" custScaleX="44424">
        <dgm:presLayoutVars>
          <dgm:chMax val="1"/>
          <dgm:bulletEnabled val="1"/>
        </dgm:presLayoutVars>
      </dgm:prSet>
      <dgm:spPr/>
    </dgm:pt>
    <dgm:pt modelId="{9AB07F8D-933E-423F-AA7A-1F521D847EB0}" type="pres">
      <dgm:prSet presAssocID="{E66C615C-4B6F-4FD4-8A6D-E6D04A51940E}" presName="descendantText" presStyleLbl="alignAccFollowNode1" presStyleIdx="0" presStyleCnt="3">
        <dgm:presLayoutVars>
          <dgm:bulletEnabled val="1"/>
        </dgm:presLayoutVars>
      </dgm:prSet>
      <dgm:spPr/>
    </dgm:pt>
    <dgm:pt modelId="{1FC66F5F-5DC4-4018-905B-D4B8A4A0518A}" type="pres">
      <dgm:prSet presAssocID="{A58DE7C6-8B50-40AC-BE48-F9F79657BBA3}" presName="sp" presStyleCnt="0"/>
      <dgm:spPr/>
    </dgm:pt>
    <dgm:pt modelId="{87A1EFC2-615C-4501-B76E-5184AE3D1071}" type="pres">
      <dgm:prSet presAssocID="{9D084F8A-82F9-4874-8C2E-94D165AF8CD7}" presName="linNode" presStyleCnt="0"/>
      <dgm:spPr/>
    </dgm:pt>
    <dgm:pt modelId="{899534F9-8892-44DC-A020-60F73F4C5A4E}" type="pres">
      <dgm:prSet presAssocID="{9D084F8A-82F9-4874-8C2E-94D165AF8CD7}" presName="parentText" presStyleLbl="node1" presStyleIdx="1" presStyleCnt="3" custScaleX="44424">
        <dgm:presLayoutVars>
          <dgm:chMax val="1"/>
          <dgm:bulletEnabled val="1"/>
        </dgm:presLayoutVars>
      </dgm:prSet>
      <dgm:spPr/>
    </dgm:pt>
    <dgm:pt modelId="{D882887E-238D-4C18-A5B4-D5A98B885C11}" type="pres">
      <dgm:prSet presAssocID="{9D084F8A-82F9-4874-8C2E-94D165AF8CD7}" presName="descendantText" presStyleLbl="alignAccFollowNode1" presStyleIdx="1" presStyleCnt="3">
        <dgm:presLayoutVars>
          <dgm:bulletEnabled val="1"/>
        </dgm:presLayoutVars>
      </dgm:prSet>
      <dgm:spPr/>
    </dgm:pt>
    <dgm:pt modelId="{FA066A2E-5DD6-45BD-AD0F-F4E260504CDE}" type="pres">
      <dgm:prSet presAssocID="{48118BFB-58E0-49C9-8ADC-9654CF4CCB7C}" presName="sp" presStyleCnt="0"/>
      <dgm:spPr/>
    </dgm:pt>
    <dgm:pt modelId="{8EAAA947-A795-4041-8796-E00551E1BCD2}" type="pres">
      <dgm:prSet presAssocID="{676CEEB7-3A2A-4381-BB30-15CD31B8EAFD}" presName="linNode" presStyleCnt="0"/>
      <dgm:spPr/>
    </dgm:pt>
    <dgm:pt modelId="{C7595B21-93BF-4254-8869-5645DC1759E5}" type="pres">
      <dgm:prSet presAssocID="{676CEEB7-3A2A-4381-BB30-15CD31B8EAFD}" presName="parentText" presStyleLbl="node1" presStyleIdx="2" presStyleCnt="3" custScaleX="44424">
        <dgm:presLayoutVars>
          <dgm:chMax val="1"/>
          <dgm:bulletEnabled val="1"/>
        </dgm:presLayoutVars>
      </dgm:prSet>
      <dgm:spPr/>
    </dgm:pt>
    <dgm:pt modelId="{CACBE2ED-92DD-4E9C-915C-BEE3C9C332FB}" type="pres">
      <dgm:prSet presAssocID="{676CEEB7-3A2A-4381-BB30-15CD31B8EAFD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9A2B1B1C-368B-4B6A-9869-2A744C38F1CE}" srcId="{86D11E37-B5E5-4187-939D-B56BFF144A11}" destId="{E66C615C-4B6F-4FD4-8A6D-E6D04A51940E}" srcOrd="0" destOrd="0" parTransId="{4325F017-C3BF-4E22-91BB-BF749D29A7FA}" sibTransId="{A58DE7C6-8B50-40AC-BE48-F9F79657BBA3}"/>
    <dgm:cxn modelId="{CB2F452B-DDDB-4949-A920-7915FF440A1B}" type="presOf" srcId="{E66C615C-4B6F-4FD4-8A6D-E6D04A51940E}" destId="{ACEE0B81-3CC4-4916-AF3A-A35209689D62}" srcOrd="0" destOrd="0" presId="urn:microsoft.com/office/officeart/2005/8/layout/vList5"/>
    <dgm:cxn modelId="{A9920543-FFA6-4268-A499-63DB72E2A344}" srcId="{E66C615C-4B6F-4FD4-8A6D-E6D04A51940E}" destId="{E607F436-1007-48C2-A11E-AC0FA57F818A}" srcOrd="0" destOrd="0" parTransId="{C154DE45-4DB7-4339-9A81-F29DD075BEED}" sibTransId="{A53F7ECD-9227-4ADB-AB0F-C00095DB32ED}"/>
    <dgm:cxn modelId="{8F275C48-E1BC-44E9-9DE3-EECA4ED18BF6}" srcId="{676CEEB7-3A2A-4381-BB30-15CD31B8EAFD}" destId="{BCF7186A-1EF9-46BF-B964-B4809AA33A4B}" srcOrd="0" destOrd="0" parTransId="{03AE07F8-4C4D-487D-984C-3422E3661C14}" sibTransId="{AB66D035-96B4-4972-B163-2F3D9EF9EFAA}"/>
    <dgm:cxn modelId="{8B55B578-9319-4892-B3F2-B0E04072E0A1}" srcId="{86D11E37-B5E5-4187-939D-B56BFF144A11}" destId="{676CEEB7-3A2A-4381-BB30-15CD31B8EAFD}" srcOrd="2" destOrd="0" parTransId="{CAF8DECF-4734-4673-92C1-729BEED8BEB9}" sibTransId="{2CB96C9D-E391-47AB-9E4F-BC12A6B05C1A}"/>
    <dgm:cxn modelId="{C490F082-861A-4BD4-82C5-6D060E53EA23}" type="presOf" srcId="{86D11E37-B5E5-4187-939D-B56BFF144A11}" destId="{7461496D-9C9A-4509-B878-A242C5384903}" srcOrd="0" destOrd="0" presId="urn:microsoft.com/office/officeart/2005/8/layout/vList5"/>
    <dgm:cxn modelId="{4AC5EC91-9DEB-49B5-AB9B-139C394BCE0E}" type="presOf" srcId="{9D084F8A-82F9-4874-8C2E-94D165AF8CD7}" destId="{899534F9-8892-44DC-A020-60F73F4C5A4E}" srcOrd="0" destOrd="0" presId="urn:microsoft.com/office/officeart/2005/8/layout/vList5"/>
    <dgm:cxn modelId="{53CFF092-4A36-4099-9A5F-F5BA970E0EAC}" type="presOf" srcId="{676CEEB7-3A2A-4381-BB30-15CD31B8EAFD}" destId="{C7595B21-93BF-4254-8869-5645DC1759E5}" srcOrd="0" destOrd="0" presId="urn:microsoft.com/office/officeart/2005/8/layout/vList5"/>
    <dgm:cxn modelId="{4CA90CBE-1C53-4CAD-9260-BC181239D77C}" type="presOf" srcId="{E607F436-1007-48C2-A11E-AC0FA57F818A}" destId="{9AB07F8D-933E-423F-AA7A-1F521D847EB0}" srcOrd="0" destOrd="0" presId="urn:microsoft.com/office/officeart/2005/8/layout/vList5"/>
    <dgm:cxn modelId="{5010B7C8-59C0-4A10-BEE5-FD5E45755D24}" type="presOf" srcId="{C6E09BD3-298E-43E6-B6C7-2CFF74EDBEA3}" destId="{D882887E-238D-4C18-A5B4-D5A98B885C11}" srcOrd="0" destOrd="0" presId="urn:microsoft.com/office/officeart/2005/8/layout/vList5"/>
    <dgm:cxn modelId="{863494CC-1B6A-41C0-A86C-D9FDF2F96CA4}" srcId="{86D11E37-B5E5-4187-939D-B56BFF144A11}" destId="{9D084F8A-82F9-4874-8C2E-94D165AF8CD7}" srcOrd="1" destOrd="0" parTransId="{254DB3A0-16E1-42F3-B4D3-970EFABC7E18}" sibTransId="{48118BFB-58E0-49C9-8ADC-9654CF4CCB7C}"/>
    <dgm:cxn modelId="{20C24EED-1610-4E3C-8324-3BBD6A47099C}" type="presOf" srcId="{BCF7186A-1EF9-46BF-B964-B4809AA33A4B}" destId="{CACBE2ED-92DD-4E9C-915C-BEE3C9C332FB}" srcOrd="0" destOrd="0" presId="urn:microsoft.com/office/officeart/2005/8/layout/vList5"/>
    <dgm:cxn modelId="{0EE34DF6-7245-4F8E-A738-15D3B30F47B7}" srcId="{9D084F8A-82F9-4874-8C2E-94D165AF8CD7}" destId="{C6E09BD3-298E-43E6-B6C7-2CFF74EDBEA3}" srcOrd="0" destOrd="0" parTransId="{3358C2F7-1A60-44C9-AC18-88B138CC525E}" sibTransId="{7DD8A759-4C1B-4459-A22E-9FAFB1D21824}"/>
    <dgm:cxn modelId="{E816510D-74FF-42D1-B84D-5E59B17D94FA}" type="presParOf" srcId="{7461496D-9C9A-4509-B878-A242C5384903}" destId="{E70EED4C-4B85-4FCF-AC5E-7372456F133A}" srcOrd="0" destOrd="0" presId="urn:microsoft.com/office/officeart/2005/8/layout/vList5"/>
    <dgm:cxn modelId="{F61841BD-32CA-4174-9DF6-A1AC66240F87}" type="presParOf" srcId="{E70EED4C-4B85-4FCF-AC5E-7372456F133A}" destId="{ACEE0B81-3CC4-4916-AF3A-A35209689D62}" srcOrd="0" destOrd="0" presId="urn:microsoft.com/office/officeart/2005/8/layout/vList5"/>
    <dgm:cxn modelId="{6949E506-10AF-4013-97DF-7F23882D3543}" type="presParOf" srcId="{E70EED4C-4B85-4FCF-AC5E-7372456F133A}" destId="{9AB07F8D-933E-423F-AA7A-1F521D847EB0}" srcOrd="1" destOrd="0" presId="urn:microsoft.com/office/officeart/2005/8/layout/vList5"/>
    <dgm:cxn modelId="{347200D8-A02C-47CA-95E2-FE04F1071830}" type="presParOf" srcId="{7461496D-9C9A-4509-B878-A242C5384903}" destId="{1FC66F5F-5DC4-4018-905B-D4B8A4A0518A}" srcOrd="1" destOrd="0" presId="urn:microsoft.com/office/officeart/2005/8/layout/vList5"/>
    <dgm:cxn modelId="{AEC30686-57CE-418F-B622-FAE4E3A72D25}" type="presParOf" srcId="{7461496D-9C9A-4509-B878-A242C5384903}" destId="{87A1EFC2-615C-4501-B76E-5184AE3D1071}" srcOrd="2" destOrd="0" presId="urn:microsoft.com/office/officeart/2005/8/layout/vList5"/>
    <dgm:cxn modelId="{40D47BCB-FA41-4FF9-845D-C9E59511AC38}" type="presParOf" srcId="{87A1EFC2-615C-4501-B76E-5184AE3D1071}" destId="{899534F9-8892-44DC-A020-60F73F4C5A4E}" srcOrd="0" destOrd="0" presId="urn:microsoft.com/office/officeart/2005/8/layout/vList5"/>
    <dgm:cxn modelId="{CAE84353-1DC8-4AE0-B999-420824D90E77}" type="presParOf" srcId="{87A1EFC2-615C-4501-B76E-5184AE3D1071}" destId="{D882887E-238D-4C18-A5B4-D5A98B885C11}" srcOrd="1" destOrd="0" presId="urn:microsoft.com/office/officeart/2005/8/layout/vList5"/>
    <dgm:cxn modelId="{1C2D7E01-B42D-4E88-83CB-F20347028AA3}" type="presParOf" srcId="{7461496D-9C9A-4509-B878-A242C5384903}" destId="{FA066A2E-5DD6-45BD-AD0F-F4E260504CDE}" srcOrd="3" destOrd="0" presId="urn:microsoft.com/office/officeart/2005/8/layout/vList5"/>
    <dgm:cxn modelId="{072C3008-24F9-4459-B0CF-70BB7DAB0520}" type="presParOf" srcId="{7461496D-9C9A-4509-B878-A242C5384903}" destId="{8EAAA947-A795-4041-8796-E00551E1BCD2}" srcOrd="4" destOrd="0" presId="urn:microsoft.com/office/officeart/2005/8/layout/vList5"/>
    <dgm:cxn modelId="{90D5DA0C-501F-4593-A186-076D2CA16FC8}" type="presParOf" srcId="{8EAAA947-A795-4041-8796-E00551E1BCD2}" destId="{C7595B21-93BF-4254-8869-5645DC1759E5}" srcOrd="0" destOrd="0" presId="urn:microsoft.com/office/officeart/2005/8/layout/vList5"/>
    <dgm:cxn modelId="{F36B2BB6-17F3-4031-A1EF-F5FA1C9B01B1}" type="presParOf" srcId="{8EAAA947-A795-4041-8796-E00551E1BCD2}" destId="{CACBE2ED-92DD-4E9C-915C-BEE3C9C332F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6D11E37-B5E5-4187-939D-B56BFF144A11}" type="doc">
      <dgm:prSet loTypeId="urn:microsoft.com/office/officeart/2005/8/layout/vList5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66C615C-4B6F-4FD4-8A6D-E6D04A51940E}">
      <dgm:prSet phldrT="[Text]"/>
      <dgm:spPr/>
      <dgm:t>
        <a:bodyPr/>
        <a:lstStyle/>
        <a:p>
          <a:pPr algn="ctr"/>
          <a:r>
            <a:rPr lang="en-US" dirty="0"/>
            <a:t>#WS</a:t>
          </a:r>
        </a:p>
      </dgm:t>
    </dgm:pt>
    <dgm:pt modelId="{4325F017-C3BF-4E22-91BB-BF749D29A7FA}" type="parTrans" cxnId="{9A2B1B1C-368B-4B6A-9869-2A744C38F1CE}">
      <dgm:prSet/>
      <dgm:spPr/>
      <dgm:t>
        <a:bodyPr/>
        <a:lstStyle/>
        <a:p>
          <a:endParaRPr lang="en-US"/>
        </a:p>
      </dgm:t>
    </dgm:pt>
    <dgm:pt modelId="{A58DE7C6-8B50-40AC-BE48-F9F79657BBA3}" type="sibTrans" cxnId="{9A2B1B1C-368B-4B6A-9869-2A744C38F1CE}">
      <dgm:prSet/>
      <dgm:spPr/>
      <dgm:t>
        <a:bodyPr/>
        <a:lstStyle/>
        <a:p>
          <a:endParaRPr lang="en-US"/>
        </a:p>
      </dgm:t>
    </dgm:pt>
    <dgm:pt modelId="{E607F436-1007-48C2-A11E-AC0FA57F818A}">
      <dgm:prSet phldrT="[Text]"/>
      <dgm:spPr/>
      <dgm:t>
        <a:bodyPr/>
        <a:lstStyle/>
        <a:p>
          <a:r>
            <a:rPr lang="en-US" dirty="0"/>
            <a:t>For each unresolved dependency (#UD), there are about 13 write statements (#WS) on average.</a:t>
          </a:r>
        </a:p>
      </dgm:t>
    </dgm:pt>
    <dgm:pt modelId="{C154DE45-4DB7-4339-9A81-F29DD075BEED}" type="parTrans" cxnId="{A9920543-FFA6-4268-A499-63DB72E2A344}">
      <dgm:prSet/>
      <dgm:spPr/>
      <dgm:t>
        <a:bodyPr/>
        <a:lstStyle/>
        <a:p>
          <a:endParaRPr lang="en-US"/>
        </a:p>
      </dgm:t>
    </dgm:pt>
    <dgm:pt modelId="{A53F7ECD-9227-4ADB-AB0F-C00095DB32ED}" type="sibTrans" cxnId="{A9920543-FFA6-4268-A499-63DB72E2A344}">
      <dgm:prSet/>
      <dgm:spPr/>
      <dgm:t>
        <a:bodyPr/>
        <a:lstStyle/>
        <a:p>
          <a:endParaRPr lang="en-US"/>
        </a:p>
      </dgm:t>
    </dgm:pt>
    <dgm:pt modelId="{9D084F8A-82F9-4874-8C2E-94D165AF8CD7}">
      <dgm:prSet phldrT="[Text]"/>
      <dgm:spPr/>
      <dgm:t>
        <a:bodyPr/>
        <a:lstStyle/>
        <a:p>
          <a:r>
            <a:rPr lang="en-US" dirty="0"/>
            <a:t>#WSE</a:t>
          </a:r>
        </a:p>
      </dgm:t>
    </dgm:pt>
    <dgm:pt modelId="{254DB3A0-16E1-42F3-B4D3-970EFABC7E18}" type="parTrans" cxnId="{863494CC-1B6A-41C0-A86C-D9FDF2F96CA4}">
      <dgm:prSet/>
      <dgm:spPr/>
      <dgm:t>
        <a:bodyPr/>
        <a:lstStyle/>
        <a:p>
          <a:endParaRPr lang="en-US"/>
        </a:p>
      </dgm:t>
    </dgm:pt>
    <dgm:pt modelId="{48118BFB-58E0-49C9-8ADC-9654CF4CCB7C}" type="sibTrans" cxnId="{863494CC-1B6A-41C0-A86C-D9FDF2F96CA4}">
      <dgm:prSet/>
      <dgm:spPr/>
      <dgm:t>
        <a:bodyPr/>
        <a:lstStyle/>
        <a:p>
          <a:endParaRPr lang="en-US"/>
        </a:p>
      </dgm:t>
    </dgm:pt>
    <dgm:pt modelId="{C6E09BD3-298E-43E6-B6C7-2CFF74EDBEA3}">
      <dgm:prSet phldrT="[Text]"/>
      <dgm:spPr/>
      <dgm:t>
        <a:bodyPr/>
        <a:lstStyle/>
        <a:p>
          <a:r>
            <a:rPr lang="en-US" dirty="0"/>
            <a:t>About 67% of the written values are expressions (#WSE) instead of constants (#WSC). </a:t>
          </a:r>
        </a:p>
      </dgm:t>
    </dgm:pt>
    <dgm:pt modelId="{3358C2F7-1A60-44C9-AC18-88B138CC525E}" type="parTrans" cxnId="{0EE34DF6-7245-4F8E-A738-15D3B30F47B7}">
      <dgm:prSet/>
      <dgm:spPr/>
      <dgm:t>
        <a:bodyPr/>
        <a:lstStyle/>
        <a:p>
          <a:endParaRPr lang="en-US"/>
        </a:p>
      </dgm:t>
    </dgm:pt>
    <dgm:pt modelId="{7DD8A759-4C1B-4459-A22E-9FAFB1D21824}" type="sibTrans" cxnId="{0EE34DF6-7245-4F8E-A738-15D3B30F47B7}">
      <dgm:prSet/>
      <dgm:spPr/>
      <dgm:t>
        <a:bodyPr/>
        <a:lstStyle/>
        <a:p>
          <a:endParaRPr lang="en-US"/>
        </a:p>
      </dgm:t>
    </dgm:pt>
    <dgm:pt modelId="{676CEEB7-3A2A-4381-BB30-15CD31B8EAFD}">
      <dgm:prSet phldrT="[Text]"/>
      <dgm:spPr/>
      <dgm:t>
        <a:bodyPr/>
        <a:lstStyle/>
        <a:p>
          <a:r>
            <a:rPr lang="en-US" dirty="0"/>
            <a:t>#EWS</a:t>
          </a:r>
        </a:p>
      </dgm:t>
    </dgm:pt>
    <dgm:pt modelId="{CAF8DECF-4734-4673-92C1-729BEED8BEB9}" type="parTrans" cxnId="{8B55B578-9319-4892-B3F2-B0E04072E0A1}">
      <dgm:prSet/>
      <dgm:spPr/>
      <dgm:t>
        <a:bodyPr/>
        <a:lstStyle/>
        <a:p>
          <a:endParaRPr lang="en-US"/>
        </a:p>
      </dgm:t>
    </dgm:pt>
    <dgm:pt modelId="{2CB96C9D-E391-47AB-9E4F-BC12A6B05C1A}" type="sibTrans" cxnId="{8B55B578-9319-4892-B3F2-B0E04072E0A1}">
      <dgm:prSet/>
      <dgm:spPr/>
      <dgm:t>
        <a:bodyPr/>
        <a:lstStyle/>
        <a:p>
          <a:endParaRPr lang="en-US"/>
        </a:p>
      </dgm:t>
    </dgm:pt>
    <dgm:pt modelId="{BCF7186A-1EF9-46BF-B964-B4809AA33A4B}">
      <dgm:prSet phldrT="[Text]"/>
      <dgm:spPr/>
      <dgm:t>
        <a:bodyPr/>
        <a:lstStyle/>
        <a:p>
          <a:r>
            <a:rPr lang="en-US" dirty="0"/>
            <a:t>Number of effective write statements (#EWS) is far smaller than #WS (often only one),</a:t>
          </a:r>
        </a:p>
      </dgm:t>
    </dgm:pt>
    <dgm:pt modelId="{03AE07F8-4C4D-487D-984C-3422E3661C14}" type="parTrans" cxnId="{8F275C48-E1BC-44E9-9DE3-EECA4ED18BF6}">
      <dgm:prSet/>
      <dgm:spPr/>
      <dgm:t>
        <a:bodyPr/>
        <a:lstStyle/>
        <a:p>
          <a:endParaRPr lang="en-US"/>
        </a:p>
      </dgm:t>
    </dgm:pt>
    <dgm:pt modelId="{AB66D035-96B4-4972-B163-2F3D9EF9EFAA}" type="sibTrans" cxnId="{8F275C48-E1BC-44E9-9DE3-EECA4ED18BF6}">
      <dgm:prSet/>
      <dgm:spPr/>
      <dgm:t>
        <a:bodyPr/>
        <a:lstStyle/>
        <a:p>
          <a:endParaRPr lang="en-US"/>
        </a:p>
      </dgm:t>
    </dgm:pt>
    <dgm:pt modelId="{7461496D-9C9A-4509-B878-A242C5384903}" type="pres">
      <dgm:prSet presAssocID="{86D11E37-B5E5-4187-939D-B56BFF144A11}" presName="Name0" presStyleCnt="0">
        <dgm:presLayoutVars>
          <dgm:dir/>
          <dgm:animLvl val="lvl"/>
          <dgm:resizeHandles val="exact"/>
        </dgm:presLayoutVars>
      </dgm:prSet>
      <dgm:spPr/>
    </dgm:pt>
    <dgm:pt modelId="{E70EED4C-4B85-4FCF-AC5E-7372456F133A}" type="pres">
      <dgm:prSet presAssocID="{E66C615C-4B6F-4FD4-8A6D-E6D04A51940E}" presName="linNode" presStyleCnt="0"/>
      <dgm:spPr/>
    </dgm:pt>
    <dgm:pt modelId="{ACEE0B81-3CC4-4916-AF3A-A35209689D62}" type="pres">
      <dgm:prSet presAssocID="{E66C615C-4B6F-4FD4-8A6D-E6D04A51940E}" presName="parentText" presStyleLbl="node1" presStyleIdx="0" presStyleCnt="3" custScaleX="31497">
        <dgm:presLayoutVars>
          <dgm:chMax val="1"/>
          <dgm:bulletEnabled val="1"/>
        </dgm:presLayoutVars>
      </dgm:prSet>
      <dgm:spPr/>
    </dgm:pt>
    <dgm:pt modelId="{9AB07F8D-933E-423F-AA7A-1F521D847EB0}" type="pres">
      <dgm:prSet presAssocID="{E66C615C-4B6F-4FD4-8A6D-E6D04A51940E}" presName="descendantText" presStyleLbl="alignAccFollowNode1" presStyleIdx="0" presStyleCnt="3">
        <dgm:presLayoutVars>
          <dgm:bulletEnabled val="1"/>
        </dgm:presLayoutVars>
      </dgm:prSet>
      <dgm:spPr/>
    </dgm:pt>
    <dgm:pt modelId="{1FC66F5F-5DC4-4018-905B-D4B8A4A0518A}" type="pres">
      <dgm:prSet presAssocID="{A58DE7C6-8B50-40AC-BE48-F9F79657BBA3}" presName="sp" presStyleCnt="0"/>
      <dgm:spPr/>
    </dgm:pt>
    <dgm:pt modelId="{87A1EFC2-615C-4501-B76E-5184AE3D1071}" type="pres">
      <dgm:prSet presAssocID="{9D084F8A-82F9-4874-8C2E-94D165AF8CD7}" presName="linNode" presStyleCnt="0"/>
      <dgm:spPr/>
    </dgm:pt>
    <dgm:pt modelId="{899534F9-8892-44DC-A020-60F73F4C5A4E}" type="pres">
      <dgm:prSet presAssocID="{9D084F8A-82F9-4874-8C2E-94D165AF8CD7}" presName="parentText" presStyleLbl="node1" presStyleIdx="1" presStyleCnt="3" custScaleX="31497">
        <dgm:presLayoutVars>
          <dgm:chMax val="1"/>
          <dgm:bulletEnabled val="1"/>
        </dgm:presLayoutVars>
      </dgm:prSet>
      <dgm:spPr/>
    </dgm:pt>
    <dgm:pt modelId="{D882887E-238D-4C18-A5B4-D5A98B885C11}" type="pres">
      <dgm:prSet presAssocID="{9D084F8A-82F9-4874-8C2E-94D165AF8CD7}" presName="descendantText" presStyleLbl="alignAccFollowNode1" presStyleIdx="1" presStyleCnt="3">
        <dgm:presLayoutVars>
          <dgm:bulletEnabled val="1"/>
        </dgm:presLayoutVars>
      </dgm:prSet>
      <dgm:spPr/>
    </dgm:pt>
    <dgm:pt modelId="{FA066A2E-5DD6-45BD-AD0F-F4E260504CDE}" type="pres">
      <dgm:prSet presAssocID="{48118BFB-58E0-49C9-8ADC-9654CF4CCB7C}" presName="sp" presStyleCnt="0"/>
      <dgm:spPr/>
    </dgm:pt>
    <dgm:pt modelId="{8EAAA947-A795-4041-8796-E00551E1BCD2}" type="pres">
      <dgm:prSet presAssocID="{676CEEB7-3A2A-4381-BB30-15CD31B8EAFD}" presName="linNode" presStyleCnt="0"/>
      <dgm:spPr/>
    </dgm:pt>
    <dgm:pt modelId="{C7595B21-93BF-4254-8869-5645DC1759E5}" type="pres">
      <dgm:prSet presAssocID="{676CEEB7-3A2A-4381-BB30-15CD31B8EAFD}" presName="parentText" presStyleLbl="node1" presStyleIdx="2" presStyleCnt="3" custScaleX="31497">
        <dgm:presLayoutVars>
          <dgm:chMax val="1"/>
          <dgm:bulletEnabled val="1"/>
        </dgm:presLayoutVars>
      </dgm:prSet>
      <dgm:spPr/>
    </dgm:pt>
    <dgm:pt modelId="{CACBE2ED-92DD-4E9C-915C-BEE3C9C332FB}" type="pres">
      <dgm:prSet presAssocID="{676CEEB7-3A2A-4381-BB30-15CD31B8EAFD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9A2B1B1C-368B-4B6A-9869-2A744C38F1CE}" srcId="{86D11E37-B5E5-4187-939D-B56BFF144A11}" destId="{E66C615C-4B6F-4FD4-8A6D-E6D04A51940E}" srcOrd="0" destOrd="0" parTransId="{4325F017-C3BF-4E22-91BB-BF749D29A7FA}" sibTransId="{A58DE7C6-8B50-40AC-BE48-F9F79657BBA3}"/>
    <dgm:cxn modelId="{C7D9A75E-8671-4BB7-B047-7E95AB2B8771}" type="presOf" srcId="{E66C615C-4B6F-4FD4-8A6D-E6D04A51940E}" destId="{ACEE0B81-3CC4-4916-AF3A-A35209689D62}" srcOrd="0" destOrd="0" presId="urn:microsoft.com/office/officeart/2005/8/layout/vList5"/>
    <dgm:cxn modelId="{A9920543-FFA6-4268-A499-63DB72E2A344}" srcId="{E66C615C-4B6F-4FD4-8A6D-E6D04A51940E}" destId="{E607F436-1007-48C2-A11E-AC0FA57F818A}" srcOrd="0" destOrd="0" parTransId="{C154DE45-4DB7-4339-9A81-F29DD075BEED}" sibTransId="{A53F7ECD-9227-4ADB-AB0F-C00095DB32ED}"/>
    <dgm:cxn modelId="{8F275C48-E1BC-44E9-9DE3-EECA4ED18BF6}" srcId="{676CEEB7-3A2A-4381-BB30-15CD31B8EAFD}" destId="{BCF7186A-1EF9-46BF-B964-B4809AA33A4B}" srcOrd="0" destOrd="0" parTransId="{03AE07F8-4C4D-487D-984C-3422E3661C14}" sibTransId="{AB66D035-96B4-4972-B163-2F3D9EF9EFAA}"/>
    <dgm:cxn modelId="{6DF18A68-625B-44EB-9D92-E1570D30D562}" type="presOf" srcId="{9D084F8A-82F9-4874-8C2E-94D165AF8CD7}" destId="{899534F9-8892-44DC-A020-60F73F4C5A4E}" srcOrd="0" destOrd="0" presId="urn:microsoft.com/office/officeart/2005/8/layout/vList5"/>
    <dgm:cxn modelId="{0C510A6A-6A3B-4DDC-9D99-B79293FD426F}" type="presOf" srcId="{676CEEB7-3A2A-4381-BB30-15CD31B8EAFD}" destId="{C7595B21-93BF-4254-8869-5645DC1759E5}" srcOrd="0" destOrd="0" presId="urn:microsoft.com/office/officeart/2005/8/layout/vList5"/>
    <dgm:cxn modelId="{8B55B578-9319-4892-B3F2-B0E04072E0A1}" srcId="{86D11E37-B5E5-4187-939D-B56BFF144A11}" destId="{676CEEB7-3A2A-4381-BB30-15CD31B8EAFD}" srcOrd="2" destOrd="0" parTransId="{CAF8DECF-4734-4673-92C1-729BEED8BEB9}" sibTransId="{2CB96C9D-E391-47AB-9E4F-BC12A6B05C1A}"/>
    <dgm:cxn modelId="{8C1D3B5A-4818-44D2-88A9-132E7479CBD5}" type="presOf" srcId="{C6E09BD3-298E-43E6-B6C7-2CFF74EDBEA3}" destId="{D882887E-238D-4C18-A5B4-D5A98B885C11}" srcOrd="0" destOrd="0" presId="urn:microsoft.com/office/officeart/2005/8/layout/vList5"/>
    <dgm:cxn modelId="{863494CC-1B6A-41C0-A86C-D9FDF2F96CA4}" srcId="{86D11E37-B5E5-4187-939D-B56BFF144A11}" destId="{9D084F8A-82F9-4874-8C2E-94D165AF8CD7}" srcOrd="1" destOrd="0" parTransId="{254DB3A0-16E1-42F3-B4D3-970EFABC7E18}" sibTransId="{48118BFB-58E0-49C9-8ADC-9654CF4CCB7C}"/>
    <dgm:cxn modelId="{2B5F7BEA-556B-43C8-BE3C-739E74184AD6}" type="presOf" srcId="{BCF7186A-1EF9-46BF-B964-B4809AA33A4B}" destId="{CACBE2ED-92DD-4E9C-915C-BEE3C9C332FB}" srcOrd="0" destOrd="0" presId="urn:microsoft.com/office/officeart/2005/8/layout/vList5"/>
    <dgm:cxn modelId="{0EE34DF6-7245-4F8E-A738-15D3B30F47B7}" srcId="{9D084F8A-82F9-4874-8C2E-94D165AF8CD7}" destId="{C6E09BD3-298E-43E6-B6C7-2CFF74EDBEA3}" srcOrd="0" destOrd="0" parTransId="{3358C2F7-1A60-44C9-AC18-88B138CC525E}" sibTransId="{7DD8A759-4C1B-4459-A22E-9FAFB1D21824}"/>
    <dgm:cxn modelId="{910656F7-6FFF-4D3D-9E79-518E64CEC937}" type="presOf" srcId="{E607F436-1007-48C2-A11E-AC0FA57F818A}" destId="{9AB07F8D-933E-423F-AA7A-1F521D847EB0}" srcOrd="0" destOrd="0" presId="urn:microsoft.com/office/officeart/2005/8/layout/vList5"/>
    <dgm:cxn modelId="{23D2B7FC-EF36-40E1-8873-218E36CD2154}" type="presOf" srcId="{86D11E37-B5E5-4187-939D-B56BFF144A11}" destId="{7461496D-9C9A-4509-B878-A242C5384903}" srcOrd="0" destOrd="0" presId="urn:microsoft.com/office/officeart/2005/8/layout/vList5"/>
    <dgm:cxn modelId="{418BFA13-A33A-4019-8CAA-D03592C016EC}" type="presParOf" srcId="{7461496D-9C9A-4509-B878-A242C5384903}" destId="{E70EED4C-4B85-4FCF-AC5E-7372456F133A}" srcOrd="0" destOrd="0" presId="urn:microsoft.com/office/officeart/2005/8/layout/vList5"/>
    <dgm:cxn modelId="{27B7862C-CFF9-410F-BAC8-FE9CB018DC35}" type="presParOf" srcId="{E70EED4C-4B85-4FCF-AC5E-7372456F133A}" destId="{ACEE0B81-3CC4-4916-AF3A-A35209689D62}" srcOrd="0" destOrd="0" presId="urn:microsoft.com/office/officeart/2005/8/layout/vList5"/>
    <dgm:cxn modelId="{67402D3F-EF6B-4558-A065-BC0FBB60FF27}" type="presParOf" srcId="{E70EED4C-4B85-4FCF-AC5E-7372456F133A}" destId="{9AB07F8D-933E-423F-AA7A-1F521D847EB0}" srcOrd="1" destOrd="0" presId="urn:microsoft.com/office/officeart/2005/8/layout/vList5"/>
    <dgm:cxn modelId="{CEA7C7AD-E104-4106-9067-1077BF110015}" type="presParOf" srcId="{7461496D-9C9A-4509-B878-A242C5384903}" destId="{1FC66F5F-5DC4-4018-905B-D4B8A4A0518A}" srcOrd="1" destOrd="0" presId="urn:microsoft.com/office/officeart/2005/8/layout/vList5"/>
    <dgm:cxn modelId="{7A95C1E7-37E0-41D8-BFDE-5E485EDA64D3}" type="presParOf" srcId="{7461496D-9C9A-4509-B878-A242C5384903}" destId="{87A1EFC2-615C-4501-B76E-5184AE3D1071}" srcOrd="2" destOrd="0" presId="urn:microsoft.com/office/officeart/2005/8/layout/vList5"/>
    <dgm:cxn modelId="{206E1C4D-ACBF-4996-9E96-2FAFC6F191EB}" type="presParOf" srcId="{87A1EFC2-615C-4501-B76E-5184AE3D1071}" destId="{899534F9-8892-44DC-A020-60F73F4C5A4E}" srcOrd="0" destOrd="0" presId="urn:microsoft.com/office/officeart/2005/8/layout/vList5"/>
    <dgm:cxn modelId="{D88A46EB-E19D-4ACA-AC16-A5BE934290DB}" type="presParOf" srcId="{87A1EFC2-615C-4501-B76E-5184AE3D1071}" destId="{D882887E-238D-4C18-A5B4-D5A98B885C11}" srcOrd="1" destOrd="0" presId="urn:microsoft.com/office/officeart/2005/8/layout/vList5"/>
    <dgm:cxn modelId="{588A94D1-280E-4142-92EC-72604DDCDC1C}" type="presParOf" srcId="{7461496D-9C9A-4509-B878-A242C5384903}" destId="{FA066A2E-5DD6-45BD-AD0F-F4E260504CDE}" srcOrd="3" destOrd="0" presId="urn:microsoft.com/office/officeart/2005/8/layout/vList5"/>
    <dgm:cxn modelId="{44D4A73F-387F-4A0D-800C-E5574DEAD73C}" type="presParOf" srcId="{7461496D-9C9A-4509-B878-A242C5384903}" destId="{8EAAA947-A795-4041-8796-E00551E1BCD2}" srcOrd="4" destOrd="0" presId="urn:microsoft.com/office/officeart/2005/8/layout/vList5"/>
    <dgm:cxn modelId="{F2480693-134F-41E1-A23F-DC5F48D8AFA7}" type="presParOf" srcId="{8EAAA947-A795-4041-8796-E00551E1BCD2}" destId="{C7595B21-93BF-4254-8869-5645DC1759E5}" srcOrd="0" destOrd="0" presId="urn:microsoft.com/office/officeart/2005/8/layout/vList5"/>
    <dgm:cxn modelId="{1453AEBD-33BB-4AB6-9436-F88B9B828B43}" type="presParOf" srcId="{8EAAA947-A795-4041-8796-E00551E1BCD2}" destId="{CACBE2ED-92DD-4E9C-915C-BEE3C9C332F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80686ED-5058-4217-8E90-6DC4B42D1531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0C97847-5997-450C-B31A-4A3992B8A2A5}">
      <dgm:prSet phldrT="[Text]"/>
      <dgm:spPr/>
      <dgm:t>
        <a:bodyPr/>
        <a:lstStyle/>
        <a:p>
          <a:r>
            <a:rPr lang="en-US" dirty="0"/>
            <a:t>300 human hours</a:t>
          </a:r>
        </a:p>
      </dgm:t>
    </dgm:pt>
    <dgm:pt modelId="{A47443B7-2022-43CC-8AE6-368155898D79}" type="parTrans" cxnId="{1EB7AA1B-36AD-4A02-8357-FFEA49D9F518}">
      <dgm:prSet/>
      <dgm:spPr/>
      <dgm:t>
        <a:bodyPr/>
        <a:lstStyle/>
        <a:p>
          <a:endParaRPr lang="en-US"/>
        </a:p>
      </dgm:t>
    </dgm:pt>
    <dgm:pt modelId="{6A4484B2-815E-4F9D-AA7B-99925C578DF8}" type="sibTrans" cxnId="{1EB7AA1B-36AD-4A02-8357-FFEA49D9F518}">
      <dgm:prSet/>
      <dgm:spPr/>
      <dgm:t>
        <a:bodyPr/>
        <a:lstStyle/>
        <a:p>
          <a:endParaRPr lang="en-US"/>
        </a:p>
      </dgm:t>
    </dgm:pt>
    <dgm:pt modelId="{C0939A7D-C86C-460F-A1FD-ABB3D3CD5C42}">
      <dgm:prSet phldrT="[Text]" custT="1"/>
      <dgm:spPr/>
      <dgm:t>
        <a:bodyPr/>
        <a:lstStyle/>
        <a:p>
          <a:r>
            <a:rPr lang="en-US" sz="1800" b="1" dirty="0">
              <a:solidFill>
                <a:srgbClr val="FF0000"/>
              </a:solidFill>
            </a:rPr>
            <a:t>5 Root Causes </a:t>
          </a:r>
          <a:r>
            <a:rPr lang="en-US" sz="1900" dirty="0"/>
            <a:t>+ unknow category</a:t>
          </a:r>
        </a:p>
      </dgm:t>
    </dgm:pt>
    <dgm:pt modelId="{3A99AAC3-DF05-492A-A718-E1802F35A382}" type="parTrans" cxnId="{311F3C78-AB41-4897-B39E-391D0EBA793B}">
      <dgm:prSet/>
      <dgm:spPr/>
      <dgm:t>
        <a:bodyPr/>
        <a:lstStyle/>
        <a:p>
          <a:endParaRPr lang="en-US"/>
        </a:p>
      </dgm:t>
    </dgm:pt>
    <dgm:pt modelId="{9A4E4431-C1A3-4E34-BF1E-0A3C809F030E}" type="sibTrans" cxnId="{311F3C78-AB41-4897-B39E-391D0EBA793B}">
      <dgm:prSet/>
      <dgm:spPr/>
      <dgm:t>
        <a:bodyPr/>
        <a:lstStyle/>
        <a:p>
          <a:endParaRPr lang="en-US"/>
        </a:p>
      </dgm:t>
    </dgm:pt>
    <dgm:pt modelId="{F970D134-F1B2-41FB-ADD9-653E5FD39659}">
      <dgm:prSet phldrT="[Text]"/>
      <dgm:spPr/>
      <dgm:t>
        <a:bodyPr/>
        <a:lstStyle/>
        <a:p>
          <a:r>
            <a:rPr lang="en-US" dirty="0"/>
            <a:t>792 fuzzing hours * 32 CPU core</a:t>
          </a:r>
        </a:p>
      </dgm:t>
    </dgm:pt>
    <dgm:pt modelId="{CE4F076F-A74A-4871-A939-78EF5B9E2751}" type="parTrans" cxnId="{72A2E906-EF15-4777-9027-A8221624E5AA}">
      <dgm:prSet/>
      <dgm:spPr/>
      <dgm:t>
        <a:bodyPr/>
        <a:lstStyle/>
        <a:p>
          <a:endParaRPr lang="en-US"/>
        </a:p>
      </dgm:t>
    </dgm:pt>
    <dgm:pt modelId="{ED25C6F6-A7F4-4E71-9713-708520B478EA}" type="sibTrans" cxnId="{72A2E906-EF15-4777-9027-A8221624E5AA}">
      <dgm:prSet/>
      <dgm:spPr/>
      <dgm:t>
        <a:bodyPr/>
        <a:lstStyle/>
        <a:p>
          <a:endParaRPr lang="en-US"/>
        </a:p>
      </dgm:t>
    </dgm:pt>
    <dgm:pt modelId="{C647EB63-61CB-427D-87C4-03031A9BDED1}">
      <dgm:prSet phldrT="[Text]"/>
      <dgm:spPr/>
      <dgm:t>
        <a:bodyPr/>
        <a:lstStyle/>
        <a:p>
          <a:r>
            <a:rPr lang="en-US" dirty="0"/>
            <a:t>4 different types of kernel modules</a:t>
          </a:r>
        </a:p>
      </dgm:t>
    </dgm:pt>
    <dgm:pt modelId="{38FA03A0-4425-4B93-8156-3C986446C537}" type="parTrans" cxnId="{6CB0E27B-79A2-4D00-A205-E20985E80B47}">
      <dgm:prSet/>
      <dgm:spPr/>
      <dgm:t>
        <a:bodyPr/>
        <a:lstStyle/>
        <a:p>
          <a:endParaRPr lang="en-US"/>
        </a:p>
      </dgm:t>
    </dgm:pt>
    <dgm:pt modelId="{581E4661-86A4-4F63-A670-650EA10D76EF}" type="sibTrans" cxnId="{6CB0E27B-79A2-4D00-A205-E20985E80B47}">
      <dgm:prSet/>
      <dgm:spPr/>
      <dgm:t>
        <a:bodyPr/>
        <a:lstStyle/>
        <a:p>
          <a:endParaRPr lang="en-US"/>
        </a:p>
      </dgm:t>
    </dgm:pt>
    <dgm:pt modelId="{721E1EEE-DC9D-4019-89A2-0404A58192BB}">
      <dgm:prSet phldrT="[Text]"/>
      <dgm:spPr/>
      <dgm:t>
        <a:bodyPr/>
        <a:lstStyle/>
        <a:p>
          <a:r>
            <a:rPr lang="en-US" dirty="0"/>
            <a:t>115 Unresolved Dependencies sampled</a:t>
          </a:r>
        </a:p>
      </dgm:t>
    </dgm:pt>
    <dgm:pt modelId="{7D35BDE6-4BA9-4767-BFA4-DC50D0766BD6}" type="parTrans" cxnId="{5D6EEBA3-ACFF-4F76-944B-FA9C2F0436BF}">
      <dgm:prSet/>
      <dgm:spPr/>
      <dgm:t>
        <a:bodyPr/>
        <a:lstStyle/>
        <a:p>
          <a:endParaRPr lang="en-US"/>
        </a:p>
      </dgm:t>
    </dgm:pt>
    <dgm:pt modelId="{15C17502-06E5-40EC-B984-0B85B530127F}" type="sibTrans" cxnId="{5D6EEBA3-ACFF-4F76-944B-FA9C2F0436BF}">
      <dgm:prSet/>
      <dgm:spPr/>
      <dgm:t>
        <a:bodyPr/>
        <a:lstStyle/>
        <a:p>
          <a:endParaRPr lang="en-US"/>
        </a:p>
      </dgm:t>
    </dgm:pt>
    <dgm:pt modelId="{9F5E0711-FA4D-469E-9463-DE08D6ABE5BF}" type="pres">
      <dgm:prSet presAssocID="{480686ED-5058-4217-8E90-6DC4B42D1531}" presName="linear" presStyleCnt="0">
        <dgm:presLayoutVars>
          <dgm:animLvl val="lvl"/>
          <dgm:resizeHandles val="exact"/>
        </dgm:presLayoutVars>
      </dgm:prSet>
      <dgm:spPr/>
    </dgm:pt>
    <dgm:pt modelId="{F388FC3F-4B33-47CD-866D-42971229DAE7}" type="pres">
      <dgm:prSet presAssocID="{C647EB63-61CB-427D-87C4-03031A9BDED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B022D3FC-C672-4E9A-A40F-141F5E344BC3}" type="pres">
      <dgm:prSet presAssocID="{581E4661-86A4-4F63-A670-650EA10D76EF}" presName="spacer" presStyleCnt="0"/>
      <dgm:spPr/>
    </dgm:pt>
    <dgm:pt modelId="{009C37CF-56A1-497C-95F9-472065376E9F}" type="pres">
      <dgm:prSet presAssocID="{F970D134-F1B2-41FB-ADD9-653E5FD39659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ACE5B1D-0C51-45FD-BD4C-E8BA7D3D10B0}" type="pres">
      <dgm:prSet presAssocID="{ED25C6F6-A7F4-4E71-9713-708520B478EA}" presName="spacer" presStyleCnt="0"/>
      <dgm:spPr/>
    </dgm:pt>
    <dgm:pt modelId="{DCF19BE5-B770-45E4-AC94-F44E2F76A4C2}" type="pres">
      <dgm:prSet presAssocID="{721E1EEE-DC9D-4019-89A2-0404A58192B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20206382-7DCE-49BE-B7DB-B25BB5D1D08E}" type="pres">
      <dgm:prSet presAssocID="{15C17502-06E5-40EC-B984-0B85B530127F}" presName="spacer" presStyleCnt="0"/>
      <dgm:spPr/>
    </dgm:pt>
    <dgm:pt modelId="{8EE5F6F0-87B4-4D8F-A5E1-F76AC1B72E03}" type="pres">
      <dgm:prSet presAssocID="{C0C97847-5997-450C-B31A-4A3992B8A2A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C15CC67D-283F-42D3-8509-EEDADE471034}" type="pres">
      <dgm:prSet presAssocID="{6A4484B2-815E-4F9D-AA7B-99925C578DF8}" presName="spacer" presStyleCnt="0"/>
      <dgm:spPr/>
    </dgm:pt>
    <dgm:pt modelId="{64FFAA99-4938-47B2-AF5B-E41C7E560EEC}" type="pres">
      <dgm:prSet presAssocID="{C0939A7D-C86C-460F-A1FD-ABB3D3CD5C42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D414E100-6CF8-4902-A1C7-2F7638CB8328}" type="presOf" srcId="{C0C97847-5997-450C-B31A-4A3992B8A2A5}" destId="{8EE5F6F0-87B4-4D8F-A5E1-F76AC1B72E03}" srcOrd="0" destOrd="0" presId="urn:microsoft.com/office/officeart/2005/8/layout/vList2"/>
    <dgm:cxn modelId="{72A2E906-EF15-4777-9027-A8221624E5AA}" srcId="{480686ED-5058-4217-8E90-6DC4B42D1531}" destId="{F970D134-F1B2-41FB-ADD9-653E5FD39659}" srcOrd="1" destOrd="0" parTransId="{CE4F076F-A74A-4871-A939-78EF5B9E2751}" sibTransId="{ED25C6F6-A7F4-4E71-9713-708520B478EA}"/>
    <dgm:cxn modelId="{1EB7AA1B-36AD-4A02-8357-FFEA49D9F518}" srcId="{480686ED-5058-4217-8E90-6DC4B42D1531}" destId="{C0C97847-5997-450C-B31A-4A3992B8A2A5}" srcOrd="3" destOrd="0" parTransId="{A47443B7-2022-43CC-8AE6-368155898D79}" sibTransId="{6A4484B2-815E-4F9D-AA7B-99925C578DF8}"/>
    <dgm:cxn modelId="{4623D04E-E0F3-4DFB-BF08-43CD11A580AC}" type="presOf" srcId="{C0939A7D-C86C-460F-A1FD-ABB3D3CD5C42}" destId="{64FFAA99-4938-47B2-AF5B-E41C7E560EEC}" srcOrd="0" destOrd="0" presId="urn:microsoft.com/office/officeart/2005/8/layout/vList2"/>
    <dgm:cxn modelId="{C6C9B34F-1DC9-4792-9472-45BB2ECF89EB}" type="presOf" srcId="{721E1EEE-DC9D-4019-89A2-0404A58192BB}" destId="{DCF19BE5-B770-45E4-AC94-F44E2F76A4C2}" srcOrd="0" destOrd="0" presId="urn:microsoft.com/office/officeart/2005/8/layout/vList2"/>
    <dgm:cxn modelId="{311F3C78-AB41-4897-B39E-391D0EBA793B}" srcId="{480686ED-5058-4217-8E90-6DC4B42D1531}" destId="{C0939A7D-C86C-460F-A1FD-ABB3D3CD5C42}" srcOrd="4" destOrd="0" parTransId="{3A99AAC3-DF05-492A-A718-E1802F35A382}" sibTransId="{9A4E4431-C1A3-4E34-BF1E-0A3C809F030E}"/>
    <dgm:cxn modelId="{6CB0E27B-79A2-4D00-A205-E20985E80B47}" srcId="{480686ED-5058-4217-8E90-6DC4B42D1531}" destId="{C647EB63-61CB-427D-87C4-03031A9BDED1}" srcOrd="0" destOrd="0" parTransId="{38FA03A0-4425-4B93-8156-3C986446C537}" sibTransId="{581E4661-86A4-4F63-A670-650EA10D76EF}"/>
    <dgm:cxn modelId="{359B6683-2D4A-4F2B-B810-93E1A9E16358}" type="presOf" srcId="{480686ED-5058-4217-8E90-6DC4B42D1531}" destId="{9F5E0711-FA4D-469E-9463-DE08D6ABE5BF}" srcOrd="0" destOrd="0" presId="urn:microsoft.com/office/officeart/2005/8/layout/vList2"/>
    <dgm:cxn modelId="{EF57418A-CE94-4364-A4D0-E9CB1BBA9A04}" type="presOf" srcId="{F970D134-F1B2-41FB-ADD9-653E5FD39659}" destId="{009C37CF-56A1-497C-95F9-472065376E9F}" srcOrd="0" destOrd="0" presId="urn:microsoft.com/office/officeart/2005/8/layout/vList2"/>
    <dgm:cxn modelId="{FD53AE91-35E8-4AC1-87C0-57E0C1F3B6C2}" type="presOf" srcId="{C647EB63-61CB-427D-87C4-03031A9BDED1}" destId="{F388FC3F-4B33-47CD-866D-42971229DAE7}" srcOrd="0" destOrd="0" presId="urn:microsoft.com/office/officeart/2005/8/layout/vList2"/>
    <dgm:cxn modelId="{5D6EEBA3-ACFF-4F76-944B-FA9C2F0436BF}" srcId="{480686ED-5058-4217-8E90-6DC4B42D1531}" destId="{721E1EEE-DC9D-4019-89A2-0404A58192BB}" srcOrd="2" destOrd="0" parTransId="{7D35BDE6-4BA9-4767-BFA4-DC50D0766BD6}" sibTransId="{15C17502-06E5-40EC-B984-0B85B530127F}"/>
    <dgm:cxn modelId="{A62545E6-BA9C-4209-A0F2-97630DCB8806}" type="presParOf" srcId="{9F5E0711-FA4D-469E-9463-DE08D6ABE5BF}" destId="{F388FC3F-4B33-47CD-866D-42971229DAE7}" srcOrd="0" destOrd="0" presId="urn:microsoft.com/office/officeart/2005/8/layout/vList2"/>
    <dgm:cxn modelId="{DAE52F98-70CB-4F98-90A3-F8AF4C381EE9}" type="presParOf" srcId="{9F5E0711-FA4D-469E-9463-DE08D6ABE5BF}" destId="{B022D3FC-C672-4E9A-A40F-141F5E344BC3}" srcOrd="1" destOrd="0" presId="urn:microsoft.com/office/officeart/2005/8/layout/vList2"/>
    <dgm:cxn modelId="{C1232349-0150-4058-879A-77264B5F793F}" type="presParOf" srcId="{9F5E0711-FA4D-469E-9463-DE08D6ABE5BF}" destId="{009C37CF-56A1-497C-95F9-472065376E9F}" srcOrd="2" destOrd="0" presId="urn:microsoft.com/office/officeart/2005/8/layout/vList2"/>
    <dgm:cxn modelId="{C77DE79C-99E1-4F3A-8327-72C974F9F1D5}" type="presParOf" srcId="{9F5E0711-FA4D-469E-9463-DE08D6ABE5BF}" destId="{6ACE5B1D-0C51-45FD-BD4C-E8BA7D3D10B0}" srcOrd="3" destOrd="0" presId="urn:microsoft.com/office/officeart/2005/8/layout/vList2"/>
    <dgm:cxn modelId="{AA3C0D57-4071-4280-96CA-A8EE5006D25D}" type="presParOf" srcId="{9F5E0711-FA4D-469E-9463-DE08D6ABE5BF}" destId="{DCF19BE5-B770-45E4-AC94-F44E2F76A4C2}" srcOrd="4" destOrd="0" presId="urn:microsoft.com/office/officeart/2005/8/layout/vList2"/>
    <dgm:cxn modelId="{4C1D78D6-A601-473B-8AB0-1EC63342868B}" type="presParOf" srcId="{9F5E0711-FA4D-469E-9463-DE08D6ABE5BF}" destId="{20206382-7DCE-49BE-B7DB-B25BB5D1D08E}" srcOrd="5" destOrd="0" presId="urn:microsoft.com/office/officeart/2005/8/layout/vList2"/>
    <dgm:cxn modelId="{EDB3159B-A9DF-4A5D-B0F5-289D30FFC984}" type="presParOf" srcId="{9F5E0711-FA4D-469E-9463-DE08D6ABE5BF}" destId="{8EE5F6F0-87B4-4D8F-A5E1-F76AC1B72E03}" srcOrd="6" destOrd="0" presId="urn:microsoft.com/office/officeart/2005/8/layout/vList2"/>
    <dgm:cxn modelId="{DA5D8FFC-B27B-4405-BA87-DEF515091FAD}" type="presParOf" srcId="{9F5E0711-FA4D-469E-9463-DE08D6ABE5BF}" destId="{C15CC67D-283F-42D3-8509-EEDADE471034}" srcOrd="7" destOrd="0" presId="urn:microsoft.com/office/officeart/2005/8/layout/vList2"/>
    <dgm:cxn modelId="{2C350E8B-EF0D-49CF-9377-45CE1FD37FE2}" type="presParOf" srcId="{9F5E0711-FA4D-469E-9463-DE08D6ABE5BF}" destId="{64FFAA99-4938-47B2-AF5B-E41C7E560EEC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0695AA3-16FA-40D2-B502-E665311FEF76}" type="doc">
      <dgm:prSet loTypeId="urn:microsoft.com/office/officeart/2005/8/layout/default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E19DA49-D955-46EE-8D79-9500EB77C754}">
      <dgm:prSet phldrT="[Text]"/>
      <dgm:spPr/>
      <dgm:t>
        <a:bodyPr/>
        <a:lstStyle/>
        <a:p>
          <a:r>
            <a:rPr lang="en-US" dirty="0"/>
            <a:t>Global memory</a:t>
          </a:r>
        </a:p>
      </dgm:t>
    </dgm:pt>
    <dgm:pt modelId="{292DAA97-262F-48AA-8AE4-5DF71B1BD5FF}" type="parTrans" cxnId="{F206C30D-F408-4099-AC1B-729654459092}">
      <dgm:prSet/>
      <dgm:spPr/>
      <dgm:t>
        <a:bodyPr/>
        <a:lstStyle/>
        <a:p>
          <a:endParaRPr lang="en-US"/>
        </a:p>
      </dgm:t>
    </dgm:pt>
    <dgm:pt modelId="{953B4770-C870-4C03-9539-5DD0A40DC79D}" type="sibTrans" cxnId="{F206C30D-F408-4099-AC1B-729654459092}">
      <dgm:prSet/>
      <dgm:spPr/>
      <dgm:t>
        <a:bodyPr/>
        <a:lstStyle/>
        <a:p>
          <a:endParaRPr lang="en-US"/>
        </a:p>
      </dgm:t>
    </dgm:pt>
    <dgm:pt modelId="{78E34EDB-88D5-4CB9-83C3-003D2B3273BD}">
      <dgm:prSet phldrT="[Text]"/>
      <dgm:spPr/>
      <dgm:t>
        <a:bodyPr/>
        <a:lstStyle/>
        <a:p>
          <a:r>
            <a:rPr lang="en-US" dirty="0"/>
            <a:t>Inter-procedural</a:t>
          </a:r>
        </a:p>
      </dgm:t>
    </dgm:pt>
    <dgm:pt modelId="{B73CE998-E06D-4584-A3B5-21FE2BC8B83D}" type="parTrans" cxnId="{5E1C45CE-6CC9-474B-81C6-98CD04960799}">
      <dgm:prSet/>
      <dgm:spPr/>
      <dgm:t>
        <a:bodyPr/>
        <a:lstStyle/>
        <a:p>
          <a:endParaRPr lang="en-US"/>
        </a:p>
      </dgm:t>
    </dgm:pt>
    <dgm:pt modelId="{7D148CD7-BDFB-416A-B2CC-45B6BD7816A2}" type="sibTrans" cxnId="{5E1C45CE-6CC9-474B-81C6-98CD04960799}">
      <dgm:prSet/>
      <dgm:spPr/>
      <dgm:t>
        <a:bodyPr/>
        <a:lstStyle/>
        <a:p>
          <a:endParaRPr lang="en-US"/>
        </a:p>
      </dgm:t>
    </dgm:pt>
    <dgm:pt modelId="{4096549C-30BD-4CF2-A74C-10532C69FBA6}" type="pres">
      <dgm:prSet presAssocID="{80695AA3-16FA-40D2-B502-E665311FEF76}" presName="diagram" presStyleCnt="0">
        <dgm:presLayoutVars>
          <dgm:dir/>
          <dgm:resizeHandles val="exact"/>
        </dgm:presLayoutVars>
      </dgm:prSet>
      <dgm:spPr/>
    </dgm:pt>
    <dgm:pt modelId="{F7A30433-8C40-46FE-9E12-4885B22B04A9}" type="pres">
      <dgm:prSet presAssocID="{1E19DA49-D955-46EE-8D79-9500EB77C754}" presName="node" presStyleLbl="node1" presStyleIdx="0" presStyleCnt="2">
        <dgm:presLayoutVars>
          <dgm:bulletEnabled val="1"/>
        </dgm:presLayoutVars>
      </dgm:prSet>
      <dgm:spPr/>
    </dgm:pt>
    <dgm:pt modelId="{95B5D9D9-080F-4D5B-9F78-232840094EE6}" type="pres">
      <dgm:prSet presAssocID="{953B4770-C870-4C03-9539-5DD0A40DC79D}" presName="sibTrans" presStyleCnt="0"/>
      <dgm:spPr/>
    </dgm:pt>
    <dgm:pt modelId="{C758B836-7209-4080-B804-339B54CAEC84}" type="pres">
      <dgm:prSet presAssocID="{78E34EDB-88D5-4CB9-83C3-003D2B3273BD}" presName="node" presStyleLbl="node1" presStyleIdx="1" presStyleCnt="2">
        <dgm:presLayoutVars>
          <dgm:bulletEnabled val="1"/>
        </dgm:presLayoutVars>
      </dgm:prSet>
      <dgm:spPr/>
    </dgm:pt>
  </dgm:ptLst>
  <dgm:cxnLst>
    <dgm:cxn modelId="{F2358C02-860E-4A28-AD0B-3D0836EB8258}" type="presOf" srcId="{78E34EDB-88D5-4CB9-83C3-003D2B3273BD}" destId="{C758B836-7209-4080-B804-339B54CAEC84}" srcOrd="0" destOrd="0" presId="urn:microsoft.com/office/officeart/2005/8/layout/default"/>
    <dgm:cxn modelId="{F206C30D-F408-4099-AC1B-729654459092}" srcId="{80695AA3-16FA-40D2-B502-E665311FEF76}" destId="{1E19DA49-D955-46EE-8D79-9500EB77C754}" srcOrd="0" destOrd="0" parTransId="{292DAA97-262F-48AA-8AE4-5DF71B1BD5FF}" sibTransId="{953B4770-C870-4C03-9539-5DD0A40DC79D}"/>
    <dgm:cxn modelId="{F5F0156A-700F-4CF6-AF7B-8D51C0335100}" type="presOf" srcId="{1E19DA49-D955-46EE-8D79-9500EB77C754}" destId="{F7A30433-8C40-46FE-9E12-4885B22B04A9}" srcOrd="0" destOrd="0" presId="urn:microsoft.com/office/officeart/2005/8/layout/default"/>
    <dgm:cxn modelId="{5E1C45CE-6CC9-474B-81C6-98CD04960799}" srcId="{80695AA3-16FA-40D2-B502-E665311FEF76}" destId="{78E34EDB-88D5-4CB9-83C3-003D2B3273BD}" srcOrd="1" destOrd="0" parTransId="{B73CE998-E06D-4584-A3B5-21FE2BC8B83D}" sibTransId="{7D148CD7-BDFB-416A-B2CC-45B6BD7816A2}"/>
    <dgm:cxn modelId="{EF8BA1DC-D8D9-4AB6-A944-ED13E9CC70D3}" type="presOf" srcId="{80695AA3-16FA-40D2-B502-E665311FEF76}" destId="{4096549C-30BD-4CF2-A74C-10532C69FBA6}" srcOrd="0" destOrd="0" presId="urn:microsoft.com/office/officeart/2005/8/layout/default"/>
    <dgm:cxn modelId="{A8E6EED6-00DD-4CF3-B9CA-608543E24C21}" type="presParOf" srcId="{4096549C-30BD-4CF2-A74C-10532C69FBA6}" destId="{F7A30433-8C40-46FE-9E12-4885B22B04A9}" srcOrd="0" destOrd="0" presId="urn:microsoft.com/office/officeart/2005/8/layout/default"/>
    <dgm:cxn modelId="{5222AC31-2ECE-4073-B8D6-511DC2E10250}" type="presParOf" srcId="{4096549C-30BD-4CF2-A74C-10532C69FBA6}" destId="{95B5D9D9-080F-4D5B-9F78-232840094EE6}" srcOrd="1" destOrd="0" presId="urn:microsoft.com/office/officeart/2005/8/layout/default"/>
    <dgm:cxn modelId="{02369423-8333-47D0-80E2-24FC957D6F17}" type="presParOf" srcId="{4096549C-30BD-4CF2-A74C-10532C69FBA6}" destId="{C758B836-7209-4080-B804-339B54CAEC84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6D11E37-B5E5-4187-939D-B56BFF144A11}" type="doc">
      <dgm:prSet loTypeId="urn:microsoft.com/office/officeart/2005/8/layout/vList5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66C615C-4B6F-4FD4-8A6D-E6D04A51940E}">
      <dgm:prSet phldrT="[Text]"/>
      <dgm:spPr/>
      <dgm:t>
        <a:bodyPr/>
        <a:lstStyle/>
        <a:p>
          <a:pPr algn="ctr"/>
          <a:r>
            <a:rPr lang="en-US" dirty="0"/>
            <a:t>IDE CDROM</a:t>
          </a:r>
        </a:p>
      </dgm:t>
    </dgm:pt>
    <dgm:pt modelId="{4325F017-C3BF-4E22-91BB-BF749D29A7FA}" type="parTrans" cxnId="{9A2B1B1C-368B-4B6A-9869-2A744C38F1CE}">
      <dgm:prSet/>
      <dgm:spPr/>
      <dgm:t>
        <a:bodyPr/>
        <a:lstStyle/>
        <a:p>
          <a:endParaRPr lang="en-US"/>
        </a:p>
      </dgm:t>
    </dgm:pt>
    <dgm:pt modelId="{A58DE7C6-8B50-40AC-BE48-F9F79657BBA3}" type="sibTrans" cxnId="{9A2B1B1C-368B-4B6A-9869-2A744C38F1CE}">
      <dgm:prSet/>
      <dgm:spPr/>
      <dgm:t>
        <a:bodyPr/>
        <a:lstStyle/>
        <a:p>
          <a:endParaRPr lang="en-US"/>
        </a:p>
      </dgm:t>
    </dgm:pt>
    <dgm:pt modelId="{E607F436-1007-48C2-A11E-AC0FA57F818A}">
      <dgm:prSet phldrT="[Text]"/>
      <dgm:spPr/>
      <dgm:t>
        <a:bodyPr/>
        <a:lstStyle/>
        <a:p>
          <a:r>
            <a:rPr lang="en-US" b="0" i="0" u="none" strike="noStrike" baseline="0" dirty="0" err="1">
              <a:solidFill>
                <a:srgbClr val="000000"/>
              </a:solidFill>
              <a:latin typeface="Inconsolatazi4-Regular"/>
            </a:rPr>
            <a:t>devinfo</a:t>
          </a:r>
          <a:r>
            <a:rPr lang="en-US" b="0" i="0" u="none" strike="noStrike" baseline="0" dirty="0">
              <a:solidFill>
                <a:srgbClr val="000000"/>
              </a:solidFill>
              <a:latin typeface="Inconsolatazi4-Regular"/>
            </a:rPr>
            <a:t> </a:t>
          </a:r>
          <a:r>
            <a:rPr lang="en-US" b="0" i="0" u="none" strike="noStrike" baseline="0" dirty="0">
              <a:solidFill>
                <a:srgbClr val="FF0000"/>
              </a:solidFill>
              <a:latin typeface="Inconsolatazi4-Regular"/>
            </a:rPr>
            <a:t>-&gt; disk </a:t>
          </a:r>
          <a:r>
            <a:rPr lang="en-US" b="0" i="0" u="none" strike="noStrike" baseline="0" dirty="0">
              <a:solidFill>
                <a:srgbClr val="000000"/>
              </a:solidFill>
              <a:latin typeface="Inconsolatazi4-Regular"/>
            </a:rPr>
            <a:t>= </a:t>
          </a:r>
          <a:r>
            <a:rPr lang="en-US" b="0" i="0" u="none" strike="noStrike" baseline="0" dirty="0">
              <a:solidFill>
                <a:srgbClr val="FF0000"/>
              </a:solidFill>
              <a:latin typeface="Inconsolatazi4-Regular"/>
            </a:rPr>
            <a:t>info -&gt; disk</a:t>
          </a:r>
          <a:r>
            <a:rPr lang="en-US" b="0" i="0" u="none" strike="noStrike" baseline="0" dirty="0">
              <a:solidFill>
                <a:srgbClr val="000000"/>
              </a:solidFill>
              <a:latin typeface="Inconsolatazi4-Regular"/>
            </a:rPr>
            <a:t>;</a:t>
          </a:r>
          <a:endParaRPr lang="en-US" dirty="0"/>
        </a:p>
      </dgm:t>
    </dgm:pt>
    <dgm:pt modelId="{C154DE45-4DB7-4339-9A81-F29DD075BEED}" type="parTrans" cxnId="{A9920543-FFA6-4268-A499-63DB72E2A344}">
      <dgm:prSet/>
      <dgm:spPr/>
      <dgm:t>
        <a:bodyPr/>
        <a:lstStyle/>
        <a:p>
          <a:endParaRPr lang="en-US"/>
        </a:p>
      </dgm:t>
    </dgm:pt>
    <dgm:pt modelId="{A53F7ECD-9227-4ADB-AB0F-C00095DB32ED}" type="sibTrans" cxnId="{A9920543-FFA6-4268-A499-63DB72E2A344}">
      <dgm:prSet/>
      <dgm:spPr/>
      <dgm:t>
        <a:bodyPr/>
        <a:lstStyle/>
        <a:p>
          <a:endParaRPr lang="en-US"/>
        </a:p>
      </dgm:t>
    </dgm:pt>
    <dgm:pt modelId="{CA4C4A3F-0B08-4D61-8435-9EFB2B1007AF}">
      <dgm:prSet/>
      <dgm:spPr/>
      <dgm:t>
        <a:bodyPr/>
        <a:lstStyle/>
        <a:p>
          <a:r>
            <a:rPr lang="en-US" b="0" i="0" u="none" strike="noStrike" baseline="0" dirty="0" err="1">
              <a:solidFill>
                <a:srgbClr val="FF0000"/>
              </a:solidFill>
              <a:latin typeface="Inconsolatazi4-Regular"/>
            </a:rPr>
            <a:t>register_cdrom</a:t>
          </a:r>
          <a:r>
            <a:rPr lang="en-US" b="0" i="0" u="none" strike="noStrike" baseline="0" dirty="0">
              <a:solidFill>
                <a:srgbClr val="000000"/>
              </a:solidFill>
              <a:latin typeface="Inconsolatazi4-Regular"/>
            </a:rPr>
            <a:t>(</a:t>
          </a:r>
          <a:r>
            <a:rPr lang="en-US" b="0" i="0" u="none" strike="noStrike" baseline="0" dirty="0" err="1">
              <a:solidFill>
                <a:srgbClr val="000000"/>
              </a:solidFill>
              <a:latin typeface="Inconsolatazi4-Regular"/>
            </a:rPr>
            <a:t>devinfo</a:t>
          </a:r>
          <a:r>
            <a:rPr lang="en-US" b="0" i="0" u="none" strike="noStrike" baseline="0" dirty="0">
              <a:solidFill>
                <a:srgbClr val="000000"/>
              </a:solidFill>
              <a:latin typeface="Inconsolatazi4-Regular"/>
            </a:rPr>
            <a:t>); </a:t>
          </a:r>
          <a:endParaRPr lang="en-US" dirty="0">
            <a:solidFill>
              <a:srgbClr val="FF0000"/>
            </a:solidFill>
          </a:endParaRPr>
        </a:p>
      </dgm:t>
    </dgm:pt>
    <dgm:pt modelId="{38E88167-B904-4C7C-BD90-AD362AFCB71E}" type="parTrans" cxnId="{B1E14C9F-2852-40D2-A9AF-CE51F5CB654B}">
      <dgm:prSet/>
      <dgm:spPr/>
      <dgm:t>
        <a:bodyPr/>
        <a:lstStyle/>
        <a:p>
          <a:endParaRPr lang="en-US"/>
        </a:p>
      </dgm:t>
    </dgm:pt>
    <dgm:pt modelId="{39472D27-197F-4FCA-A874-9F3DD85B62D8}" type="sibTrans" cxnId="{B1E14C9F-2852-40D2-A9AF-CE51F5CB654B}">
      <dgm:prSet/>
      <dgm:spPr/>
      <dgm:t>
        <a:bodyPr/>
        <a:lstStyle/>
        <a:p>
          <a:endParaRPr lang="en-US"/>
        </a:p>
      </dgm:t>
    </dgm:pt>
    <dgm:pt modelId="{7461496D-9C9A-4509-B878-A242C5384903}" type="pres">
      <dgm:prSet presAssocID="{86D11E37-B5E5-4187-939D-B56BFF144A11}" presName="Name0" presStyleCnt="0">
        <dgm:presLayoutVars>
          <dgm:dir/>
          <dgm:animLvl val="lvl"/>
          <dgm:resizeHandles val="exact"/>
        </dgm:presLayoutVars>
      </dgm:prSet>
      <dgm:spPr/>
    </dgm:pt>
    <dgm:pt modelId="{E70EED4C-4B85-4FCF-AC5E-7372456F133A}" type="pres">
      <dgm:prSet presAssocID="{E66C615C-4B6F-4FD4-8A6D-E6D04A51940E}" presName="linNode" presStyleCnt="0"/>
      <dgm:spPr/>
    </dgm:pt>
    <dgm:pt modelId="{ACEE0B81-3CC4-4916-AF3A-A35209689D62}" type="pres">
      <dgm:prSet presAssocID="{E66C615C-4B6F-4FD4-8A6D-E6D04A51940E}" presName="parentText" presStyleLbl="node1" presStyleIdx="0" presStyleCnt="1" custScaleX="114434">
        <dgm:presLayoutVars>
          <dgm:chMax val="1"/>
          <dgm:bulletEnabled val="1"/>
        </dgm:presLayoutVars>
      </dgm:prSet>
      <dgm:spPr/>
    </dgm:pt>
    <dgm:pt modelId="{9AB07F8D-933E-423F-AA7A-1F521D847EB0}" type="pres">
      <dgm:prSet presAssocID="{E66C615C-4B6F-4FD4-8A6D-E6D04A51940E}" presName="descendantText" presStyleLbl="alignAccFollowNode1" presStyleIdx="0" presStyleCnt="1">
        <dgm:presLayoutVars>
          <dgm:bulletEnabled val="1"/>
        </dgm:presLayoutVars>
      </dgm:prSet>
      <dgm:spPr/>
    </dgm:pt>
  </dgm:ptLst>
  <dgm:cxnLst>
    <dgm:cxn modelId="{9A2B1B1C-368B-4B6A-9869-2A744C38F1CE}" srcId="{86D11E37-B5E5-4187-939D-B56BFF144A11}" destId="{E66C615C-4B6F-4FD4-8A6D-E6D04A51940E}" srcOrd="0" destOrd="0" parTransId="{4325F017-C3BF-4E22-91BB-BF749D29A7FA}" sibTransId="{A58DE7C6-8B50-40AC-BE48-F9F79657BBA3}"/>
    <dgm:cxn modelId="{C7D9A75E-8671-4BB7-B047-7E95AB2B8771}" type="presOf" srcId="{E66C615C-4B6F-4FD4-8A6D-E6D04A51940E}" destId="{ACEE0B81-3CC4-4916-AF3A-A35209689D62}" srcOrd="0" destOrd="0" presId="urn:microsoft.com/office/officeart/2005/8/layout/vList5"/>
    <dgm:cxn modelId="{A9920543-FFA6-4268-A499-63DB72E2A344}" srcId="{E66C615C-4B6F-4FD4-8A6D-E6D04A51940E}" destId="{E607F436-1007-48C2-A11E-AC0FA57F818A}" srcOrd="0" destOrd="0" parTransId="{C154DE45-4DB7-4339-9A81-F29DD075BEED}" sibTransId="{A53F7ECD-9227-4ADB-AB0F-C00095DB32ED}"/>
    <dgm:cxn modelId="{FB8E6D68-CDD5-41F3-8A37-D5DB31F4DD73}" type="presOf" srcId="{CA4C4A3F-0B08-4D61-8435-9EFB2B1007AF}" destId="{9AB07F8D-933E-423F-AA7A-1F521D847EB0}" srcOrd="0" destOrd="1" presId="urn:microsoft.com/office/officeart/2005/8/layout/vList5"/>
    <dgm:cxn modelId="{B1E14C9F-2852-40D2-A9AF-CE51F5CB654B}" srcId="{E66C615C-4B6F-4FD4-8A6D-E6D04A51940E}" destId="{CA4C4A3F-0B08-4D61-8435-9EFB2B1007AF}" srcOrd="1" destOrd="0" parTransId="{38E88167-B904-4C7C-BD90-AD362AFCB71E}" sibTransId="{39472D27-197F-4FCA-A874-9F3DD85B62D8}"/>
    <dgm:cxn modelId="{910656F7-6FFF-4D3D-9E79-518E64CEC937}" type="presOf" srcId="{E607F436-1007-48C2-A11E-AC0FA57F818A}" destId="{9AB07F8D-933E-423F-AA7A-1F521D847EB0}" srcOrd="0" destOrd="0" presId="urn:microsoft.com/office/officeart/2005/8/layout/vList5"/>
    <dgm:cxn modelId="{23D2B7FC-EF36-40E1-8873-218E36CD2154}" type="presOf" srcId="{86D11E37-B5E5-4187-939D-B56BFF144A11}" destId="{7461496D-9C9A-4509-B878-A242C5384903}" srcOrd="0" destOrd="0" presId="urn:microsoft.com/office/officeart/2005/8/layout/vList5"/>
    <dgm:cxn modelId="{418BFA13-A33A-4019-8CAA-D03592C016EC}" type="presParOf" srcId="{7461496D-9C9A-4509-B878-A242C5384903}" destId="{E70EED4C-4B85-4FCF-AC5E-7372456F133A}" srcOrd="0" destOrd="0" presId="urn:microsoft.com/office/officeart/2005/8/layout/vList5"/>
    <dgm:cxn modelId="{27B7862C-CFF9-410F-BAC8-FE9CB018DC35}" type="presParOf" srcId="{E70EED4C-4B85-4FCF-AC5E-7372456F133A}" destId="{ACEE0B81-3CC4-4916-AF3A-A35209689D62}" srcOrd="0" destOrd="0" presId="urn:microsoft.com/office/officeart/2005/8/layout/vList5"/>
    <dgm:cxn modelId="{67402D3F-EF6B-4558-A065-BC0FBB60FF27}" type="presParOf" srcId="{E70EED4C-4B85-4FCF-AC5E-7372456F133A}" destId="{9AB07F8D-933E-423F-AA7A-1F521D847EB0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6D11E37-B5E5-4187-939D-B56BFF144A11}" type="doc">
      <dgm:prSet loTypeId="urn:microsoft.com/office/officeart/2005/8/layout/vList5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66C615C-4B6F-4FD4-8A6D-E6D04A51940E}">
      <dgm:prSet phldrT="[Text]"/>
      <dgm:spPr/>
      <dgm:t>
        <a:bodyPr/>
        <a:lstStyle/>
        <a:p>
          <a:pPr algn="ctr"/>
          <a:r>
            <a:rPr lang="en-US" dirty="0"/>
            <a:t>GDROM</a:t>
          </a:r>
        </a:p>
      </dgm:t>
    </dgm:pt>
    <dgm:pt modelId="{4325F017-C3BF-4E22-91BB-BF749D29A7FA}" type="parTrans" cxnId="{9A2B1B1C-368B-4B6A-9869-2A744C38F1CE}">
      <dgm:prSet/>
      <dgm:spPr/>
      <dgm:t>
        <a:bodyPr/>
        <a:lstStyle/>
        <a:p>
          <a:endParaRPr lang="en-US"/>
        </a:p>
      </dgm:t>
    </dgm:pt>
    <dgm:pt modelId="{A58DE7C6-8B50-40AC-BE48-F9F79657BBA3}" type="sibTrans" cxnId="{9A2B1B1C-368B-4B6A-9869-2A744C38F1CE}">
      <dgm:prSet/>
      <dgm:spPr/>
      <dgm:t>
        <a:bodyPr/>
        <a:lstStyle/>
        <a:p>
          <a:endParaRPr lang="en-US"/>
        </a:p>
      </dgm:t>
    </dgm:pt>
    <dgm:pt modelId="{E607F436-1007-48C2-A11E-AC0FA57F818A}">
      <dgm:prSet phldrT="[Text]"/>
      <dgm:spPr/>
      <dgm:t>
        <a:bodyPr/>
        <a:lstStyle/>
        <a:p>
          <a:r>
            <a:rPr lang="en-US" b="0" i="0" u="none" strike="noStrike" baseline="0" dirty="0" err="1">
              <a:solidFill>
                <a:srgbClr val="FF0000"/>
              </a:solidFill>
              <a:latin typeface="Inconsolatazi4-Regular"/>
            </a:rPr>
            <a:t>register_cdrom</a:t>
          </a:r>
          <a:r>
            <a:rPr lang="en-US" b="0" i="0" u="none" strike="noStrike" baseline="0" dirty="0">
              <a:solidFill>
                <a:srgbClr val="000000"/>
              </a:solidFill>
              <a:latin typeface="Inconsolatazi4-Regular"/>
            </a:rPr>
            <a:t>(gd. </a:t>
          </a:r>
          <a:r>
            <a:rPr lang="en-US" b="0" i="0" u="none" strike="noStrike" baseline="0" dirty="0" err="1">
              <a:solidFill>
                <a:srgbClr val="000000"/>
              </a:solidFill>
              <a:latin typeface="Inconsolatazi4-Regular"/>
            </a:rPr>
            <a:t>cd_info</a:t>
          </a:r>
          <a:r>
            <a:rPr lang="en-US" b="0" i="0" u="none" strike="noStrike" baseline="0" dirty="0">
              <a:solidFill>
                <a:srgbClr val="000000"/>
              </a:solidFill>
              <a:latin typeface="Inconsolatazi4-Regular"/>
            </a:rPr>
            <a:t>);</a:t>
          </a:r>
          <a:endParaRPr lang="en-US" dirty="0"/>
        </a:p>
      </dgm:t>
    </dgm:pt>
    <dgm:pt modelId="{C154DE45-4DB7-4339-9A81-F29DD075BEED}" type="parTrans" cxnId="{A9920543-FFA6-4268-A499-63DB72E2A344}">
      <dgm:prSet/>
      <dgm:spPr/>
      <dgm:t>
        <a:bodyPr/>
        <a:lstStyle/>
        <a:p>
          <a:endParaRPr lang="en-US"/>
        </a:p>
      </dgm:t>
    </dgm:pt>
    <dgm:pt modelId="{A53F7ECD-9227-4ADB-AB0F-C00095DB32ED}" type="sibTrans" cxnId="{A9920543-FFA6-4268-A499-63DB72E2A344}">
      <dgm:prSet/>
      <dgm:spPr/>
      <dgm:t>
        <a:bodyPr/>
        <a:lstStyle/>
        <a:p>
          <a:endParaRPr lang="en-US"/>
        </a:p>
      </dgm:t>
    </dgm:pt>
    <dgm:pt modelId="{7461496D-9C9A-4509-B878-A242C5384903}" type="pres">
      <dgm:prSet presAssocID="{86D11E37-B5E5-4187-939D-B56BFF144A11}" presName="Name0" presStyleCnt="0">
        <dgm:presLayoutVars>
          <dgm:dir/>
          <dgm:animLvl val="lvl"/>
          <dgm:resizeHandles val="exact"/>
        </dgm:presLayoutVars>
      </dgm:prSet>
      <dgm:spPr/>
    </dgm:pt>
    <dgm:pt modelId="{E70EED4C-4B85-4FCF-AC5E-7372456F133A}" type="pres">
      <dgm:prSet presAssocID="{E66C615C-4B6F-4FD4-8A6D-E6D04A51940E}" presName="linNode" presStyleCnt="0"/>
      <dgm:spPr/>
    </dgm:pt>
    <dgm:pt modelId="{ACEE0B81-3CC4-4916-AF3A-A35209689D62}" type="pres">
      <dgm:prSet presAssocID="{E66C615C-4B6F-4FD4-8A6D-E6D04A51940E}" presName="parentText" presStyleLbl="node1" presStyleIdx="0" presStyleCnt="1" custScaleX="77906">
        <dgm:presLayoutVars>
          <dgm:chMax val="1"/>
          <dgm:bulletEnabled val="1"/>
        </dgm:presLayoutVars>
      </dgm:prSet>
      <dgm:spPr/>
    </dgm:pt>
    <dgm:pt modelId="{9AB07F8D-933E-423F-AA7A-1F521D847EB0}" type="pres">
      <dgm:prSet presAssocID="{E66C615C-4B6F-4FD4-8A6D-E6D04A51940E}" presName="descendantText" presStyleLbl="alignAccFollowNode1" presStyleIdx="0" presStyleCnt="1">
        <dgm:presLayoutVars>
          <dgm:bulletEnabled val="1"/>
        </dgm:presLayoutVars>
      </dgm:prSet>
      <dgm:spPr/>
    </dgm:pt>
  </dgm:ptLst>
  <dgm:cxnLst>
    <dgm:cxn modelId="{9A2B1B1C-368B-4B6A-9869-2A744C38F1CE}" srcId="{86D11E37-B5E5-4187-939D-B56BFF144A11}" destId="{E66C615C-4B6F-4FD4-8A6D-E6D04A51940E}" srcOrd="0" destOrd="0" parTransId="{4325F017-C3BF-4E22-91BB-BF749D29A7FA}" sibTransId="{A58DE7C6-8B50-40AC-BE48-F9F79657BBA3}"/>
    <dgm:cxn modelId="{C7D9A75E-8671-4BB7-B047-7E95AB2B8771}" type="presOf" srcId="{E66C615C-4B6F-4FD4-8A6D-E6D04A51940E}" destId="{ACEE0B81-3CC4-4916-AF3A-A35209689D62}" srcOrd="0" destOrd="0" presId="urn:microsoft.com/office/officeart/2005/8/layout/vList5"/>
    <dgm:cxn modelId="{A9920543-FFA6-4268-A499-63DB72E2A344}" srcId="{E66C615C-4B6F-4FD4-8A6D-E6D04A51940E}" destId="{E607F436-1007-48C2-A11E-AC0FA57F818A}" srcOrd="0" destOrd="0" parTransId="{C154DE45-4DB7-4339-9A81-F29DD075BEED}" sibTransId="{A53F7ECD-9227-4ADB-AB0F-C00095DB32ED}"/>
    <dgm:cxn modelId="{910656F7-6FFF-4D3D-9E79-518E64CEC937}" type="presOf" srcId="{E607F436-1007-48C2-A11E-AC0FA57F818A}" destId="{9AB07F8D-933E-423F-AA7A-1F521D847EB0}" srcOrd="0" destOrd="0" presId="urn:microsoft.com/office/officeart/2005/8/layout/vList5"/>
    <dgm:cxn modelId="{23D2B7FC-EF36-40E1-8873-218E36CD2154}" type="presOf" srcId="{86D11E37-B5E5-4187-939D-B56BFF144A11}" destId="{7461496D-9C9A-4509-B878-A242C5384903}" srcOrd="0" destOrd="0" presId="urn:microsoft.com/office/officeart/2005/8/layout/vList5"/>
    <dgm:cxn modelId="{418BFA13-A33A-4019-8CAA-D03592C016EC}" type="presParOf" srcId="{7461496D-9C9A-4509-B878-A242C5384903}" destId="{E70EED4C-4B85-4FCF-AC5E-7372456F133A}" srcOrd="0" destOrd="0" presId="urn:microsoft.com/office/officeart/2005/8/layout/vList5"/>
    <dgm:cxn modelId="{27B7862C-CFF9-410F-BAC8-FE9CB018DC35}" type="presParOf" srcId="{E70EED4C-4B85-4FCF-AC5E-7372456F133A}" destId="{ACEE0B81-3CC4-4916-AF3A-A35209689D62}" srcOrd="0" destOrd="0" presId="urn:microsoft.com/office/officeart/2005/8/layout/vList5"/>
    <dgm:cxn modelId="{67402D3F-EF6B-4558-A065-BC0FBB60FF27}" type="presParOf" srcId="{E70EED4C-4B85-4FCF-AC5E-7372456F133A}" destId="{9AB07F8D-933E-423F-AA7A-1F521D847EB0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0695AA3-16FA-40D2-B502-E665311FEF76}" type="doc">
      <dgm:prSet loTypeId="urn:microsoft.com/office/officeart/2005/8/layout/default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E19DA49-D955-46EE-8D79-9500EB77C754}">
      <dgm:prSet phldrT="[Text]"/>
      <dgm:spPr/>
      <dgm:t>
        <a:bodyPr/>
        <a:lstStyle/>
        <a:p>
          <a:r>
            <a:rPr lang="en-US" dirty="0"/>
            <a:t>Hardware</a:t>
          </a:r>
        </a:p>
      </dgm:t>
    </dgm:pt>
    <dgm:pt modelId="{292DAA97-262F-48AA-8AE4-5DF71B1BD5FF}" type="parTrans" cxnId="{F206C30D-F408-4099-AC1B-729654459092}">
      <dgm:prSet/>
      <dgm:spPr/>
      <dgm:t>
        <a:bodyPr/>
        <a:lstStyle/>
        <a:p>
          <a:endParaRPr lang="en-US"/>
        </a:p>
      </dgm:t>
    </dgm:pt>
    <dgm:pt modelId="{953B4770-C870-4C03-9539-5DD0A40DC79D}" type="sibTrans" cxnId="{F206C30D-F408-4099-AC1B-729654459092}">
      <dgm:prSet/>
      <dgm:spPr/>
      <dgm:t>
        <a:bodyPr/>
        <a:lstStyle/>
        <a:p>
          <a:endParaRPr lang="en-US"/>
        </a:p>
      </dgm:t>
    </dgm:pt>
    <dgm:pt modelId="{4096549C-30BD-4CF2-A74C-10532C69FBA6}" type="pres">
      <dgm:prSet presAssocID="{80695AA3-16FA-40D2-B502-E665311FEF76}" presName="diagram" presStyleCnt="0">
        <dgm:presLayoutVars>
          <dgm:dir/>
          <dgm:resizeHandles val="exact"/>
        </dgm:presLayoutVars>
      </dgm:prSet>
      <dgm:spPr/>
    </dgm:pt>
    <dgm:pt modelId="{F7A30433-8C40-46FE-9E12-4885B22B04A9}" type="pres">
      <dgm:prSet presAssocID="{1E19DA49-D955-46EE-8D79-9500EB77C754}" presName="node" presStyleLbl="node1" presStyleIdx="0" presStyleCnt="1">
        <dgm:presLayoutVars>
          <dgm:bulletEnabled val="1"/>
        </dgm:presLayoutVars>
      </dgm:prSet>
      <dgm:spPr/>
    </dgm:pt>
  </dgm:ptLst>
  <dgm:cxnLst>
    <dgm:cxn modelId="{F206C30D-F408-4099-AC1B-729654459092}" srcId="{80695AA3-16FA-40D2-B502-E665311FEF76}" destId="{1E19DA49-D955-46EE-8D79-9500EB77C754}" srcOrd="0" destOrd="0" parTransId="{292DAA97-262F-48AA-8AE4-5DF71B1BD5FF}" sibTransId="{953B4770-C870-4C03-9539-5DD0A40DC79D}"/>
    <dgm:cxn modelId="{F5F0156A-700F-4CF6-AF7B-8D51C0335100}" type="presOf" srcId="{1E19DA49-D955-46EE-8D79-9500EB77C754}" destId="{F7A30433-8C40-46FE-9E12-4885B22B04A9}" srcOrd="0" destOrd="0" presId="urn:microsoft.com/office/officeart/2005/8/layout/default"/>
    <dgm:cxn modelId="{EF8BA1DC-D8D9-4AB6-A944-ED13E9CC70D3}" type="presOf" srcId="{80695AA3-16FA-40D2-B502-E665311FEF76}" destId="{4096549C-30BD-4CF2-A74C-10532C69FBA6}" srcOrd="0" destOrd="0" presId="urn:microsoft.com/office/officeart/2005/8/layout/default"/>
    <dgm:cxn modelId="{A8E6EED6-00DD-4CF3-B9CA-608543E24C21}" type="presParOf" srcId="{4096549C-30BD-4CF2-A74C-10532C69FBA6}" destId="{F7A30433-8C40-46FE-9E12-4885B22B04A9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204D63-7096-46C6-A048-55BE8EE822F1}">
      <dsp:nvSpPr>
        <dsp:cNvPr id="0" name=""/>
        <dsp:cNvSpPr/>
      </dsp:nvSpPr>
      <dsp:spPr>
        <a:xfrm rot="5400000">
          <a:off x="4686471" y="-1824377"/>
          <a:ext cx="972984" cy="486867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900" kern="1200" dirty="0"/>
            <a:t>is widely used in servers (Linux Distribution), cell phones (Android).</a:t>
          </a:r>
          <a:endParaRPr lang="en-US" sz="1900" kern="1200" dirty="0"/>
        </a:p>
      </dsp:txBody>
      <dsp:txXfrm rot="-5400000">
        <a:off x="2738628" y="170963"/>
        <a:ext cx="4821175" cy="877990"/>
      </dsp:txXfrm>
    </dsp:sp>
    <dsp:sp modelId="{7E94898D-B344-45BF-8A81-BD3F4E6CC5AC}">
      <dsp:nvSpPr>
        <dsp:cNvPr id="0" name=""/>
        <dsp:cNvSpPr/>
      </dsp:nvSpPr>
      <dsp:spPr>
        <a:xfrm>
          <a:off x="0" y="1842"/>
          <a:ext cx="2738628" cy="12162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600" b="1" kern="1200" dirty="0"/>
            <a:t>Linux kernel</a:t>
          </a:r>
          <a:endParaRPr lang="en-US" sz="3600" kern="1200" dirty="0"/>
        </a:p>
      </dsp:txBody>
      <dsp:txXfrm>
        <a:off x="59371" y="61213"/>
        <a:ext cx="2619886" cy="1097488"/>
      </dsp:txXfrm>
    </dsp:sp>
    <dsp:sp modelId="{3A70AE34-E5A1-4519-BCA6-DDF8A163C1C5}">
      <dsp:nvSpPr>
        <dsp:cNvPr id="0" name=""/>
        <dsp:cNvSpPr/>
      </dsp:nvSpPr>
      <dsp:spPr>
        <a:xfrm rot="5400000">
          <a:off x="4686471" y="-547335"/>
          <a:ext cx="972984" cy="486867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has become one of the most popular and essential methods for uncovering bugs and vulnerabilities.</a:t>
          </a:r>
        </a:p>
      </dsp:txBody>
      <dsp:txXfrm rot="-5400000">
        <a:off x="2738628" y="1448005"/>
        <a:ext cx="4821175" cy="877990"/>
      </dsp:txXfrm>
    </dsp:sp>
    <dsp:sp modelId="{FB85ABC2-0EE0-44B7-8E79-FE002AAF255B}">
      <dsp:nvSpPr>
        <dsp:cNvPr id="0" name=""/>
        <dsp:cNvSpPr/>
      </dsp:nvSpPr>
      <dsp:spPr>
        <a:xfrm>
          <a:off x="0" y="1278885"/>
          <a:ext cx="2738628" cy="12162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/>
            <a:t>Fuzzing</a:t>
          </a:r>
          <a:endParaRPr lang="en-US" sz="3600" kern="1200" dirty="0"/>
        </a:p>
      </dsp:txBody>
      <dsp:txXfrm>
        <a:off x="59371" y="1338256"/>
        <a:ext cx="2619886" cy="1097488"/>
      </dsp:txXfrm>
    </dsp:sp>
    <dsp:sp modelId="{31E4E6C2-FFF3-4600-92AA-CD189527AD97}">
      <dsp:nvSpPr>
        <dsp:cNvPr id="0" name=""/>
        <dsp:cNvSpPr/>
      </dsp:nvSpPr>
      <dsp:spPr>
        <a:xfrm rot="5400000">
          <a:off x="4686471" y="729706"/>
          <a:ext cx="972984" cy="486867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which is the state-of-the-art kernel </a:t>
          </a:r>
          <a:r>
            <a:rPr lang="en-US" sz="1900" kern="1200" dirty="0" err="1"/>
            <a:t>fuzzer</a:t>
          </a:r>
          <a:r>
            <a:rPr lang="en-US" sz="1900" kern="1200" dirty="0"/>
            <a:t>, has found or fixed more than 4.7k bugs in the Linux kernel[2].</a:t>
          </a:r>
        </a:p>
      </dsp:txBody>
      <dsp:txXfrm rot="-5400000">
        <a:off x="2738628" y="2725047"/>
        <a:ext cx="4821175" cy="877990"/>
      </dsp:txXfrm>
    </dsp:sp>
    <dsp:sp modelId="{76D328A8-CDA4-4E75-BC7E-8B26071FB357}">
      <dsp:nvSpPr>
        <dsp:cNvPr id="0" name=""/>
        <dsp:cNvSpPr/>
      </dsp:nvSpPr>
      <dsp:spPr>
        <a:xfrm>
          <a:off x="0" y="2555927"/>
          <a:ext cx="2738628" cy="12162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 err="1"/>
            <a:t>Syzkaller</a:t>
          </a:r>
          <a:r>
            <a:rPr lang="en-US" sz="3600" kern="1200" dirty="0"/>
            <a:t>[1]</a:t>
          </a:r>
        </a:p>
      </dsp:txBody>
      <dsp:txXfrm>
        <a:off x="59371" y="2615298"/>
        <a:ext cx="2619886" cy="1097488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B07F8D-933E-423F-AA7A-1F521D847EB0}">
      <dsp:nvSpPr>
        <dsp:cNvPr id="0" name=""/>
        <dsp:cNvSpPr/>
      </dsp:nvSpPr>
      <dsp:spPr>
        <a:xfrm rot="5400000">
          <a:off x="3250812" y="-1413385"/>
          <a:ext cx="638100" cy="362439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u="none" strike="noStrike" kern="1200" baseline="0" dirty="0">
              <a:solidFill>
                <a:schemeClr val="tx1"/>
              </a:solidFill>
              <a:latin typeface="Inconsolatazi4-Regular"/>
            </a:rPr>
            <a:t>open(): </a:t>
          </a:r>
          <a:r>
            <a:rPr lang="fr-FR" sz="1500" b="0" i="0" u="none" strike="noStrike" kern="1200" baseline="0" dirty="0">
              <a:solidFill>
                <a:srgbClr val="FF0000"/>
              </a:solidFill>
              <a:latin typeface="Inconsolatazi4-Regular"/>
            </a:rPr>
            <a:t>client-&gt;type = USER_CLIENT;</a:t>
          </a:r>
          <a:endParaRPr lang="en-US" sz="1500" kern="1200" dirty="0">
            <a:solidFill>
              <a:schemeClr val="tx1"/>
            </a:solidFill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u="none" strike="noStrike" kern="1200" baseline="0" dirty="0" err="1">
              <a:solidFill>
                <a:schemeClr val="tx1"/>
              </a:solidFill>
              <a:latin typeface="Inconsolatazi4-Regular"/>
            </a:rPr>
            <a:t>ioctl</a:t>
          </a:r>
          <a:r>
            <a:rPr lang="en-US" sz="1500" b="0" i="0" u="none" strike="noStrike" kern="1200" baseline="0" dirty="0">
              <a:solidFill>
                <a:schemeClr val="tx1"/>
              </a:solidFill>
              <a:latin typeface="Inconsolatazi4-Regular"/>
            </a:rPr>
            <a:t>(): </a:t>
          </a:r>
          <a:r>
            <a:rPr lang="en-US" sz="1500" b="0" i="0" u="none" strike="noStrike" kern="1200" baseline="0" dirty="0" err="1">
              <a:solidFill>
                <a:srgbClr val="FF0000"/>
              </a:solidFill>
              <a:latin typeface="Inconsolatazi4-Regular"/>
            </a:rPr>
            <a:t>snd_seq_ioctl_create_port</a:t>
          </a:r>
          <a:r>
            <a:rPr lang="en-US" sz="1500" b="0" i="0" u="none" strike="noStrike" kern="1200" baseline="0" dirty="0">
              <a:solidFill>
                <a:srgbClr val="FF0000"/>
              </a:solidFill>
              <a:latin typeface="Inconsolatazi4-Regular"/>
            </a:rPr>
            <a:t>(client); </a:t>
          </a:r>
          <a:endParaRPr lang="en-US" sz="1500" kern="1200" dirty="0">
            <a:solidFill>
              <a:schemeClr val="tx1"/>
            </a:solidFill>
          </a:endParaRPr>
        </a:p>
      </dsp:txBody>
      <dsp:txXfrm rot="-5400000">
        <a:off x="1757665" y="110911"/>
        <a:ext cx="3593247" cy="575802"/>
      </dsp:txXfrm>
    </dsp:sp>
    <dsp:sp modelId="{ACEE0B81-3CC4-4916-AF3A-A35209689D62}">
      <dsp:nvSpPr>
        <dsp:cNvPr id="0" name=""/>
        <dsp:cNvSpPr/>
      </dsp:nvSpPr>
      <dsp:spPr>
        <a:xfrm>
          <a:off x="281058" y="0"/>
          <a:ext cx="1476606" cy="797626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 err="1"/>
            <a:t>Syscalls</a:t>
          </a:r>
          <a:endParaRPr lang="en-US" sz="3000" kern="1200" dirty="0"/>
        </a:p>
      </dsp:txBody>
      <dsp:txXfrm>
        <a:off x="319995" y="38937"/>
        <a:ext cx="1398732" cy="71975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B07F8D-933E-423F-AA7A-1F521D847EB0}">
      <dsp:nvSpPr>
        <dsp:cNvPr id="0" name=""/>
        <dsp:cNvSpPr/>
      </dsp:nvSpPr>
      <dsp:spPr>
        <a:xfrm rot="5400000">
          <a:off x="2952444" y="-1175583"/>
          <a:ext cx="638100" cy="314879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500" b="0" i="0" u="none" strike="noStrike" kern="1200" baseline="0" dirty="0">
              <a:solidFill>
                <a:srgbClr val="FF0000"/>
              </a:solidFill>
              <a:latin typeface="Inconsolatazi4-Regular"/>
            </a:rPr>
            <a:t>client-&gt;type = KERNEL_CLIENT;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u="none" strike="noStrike" kern="1200" baseline="0" dirty="0" err="1">
              <a:solidFill>
                <a:srgbClr val="FF0000"/>
              </a:solidFill>
              <a:latin typeface="Inconsolatazi4-Regular"/>
            </a:rPr>
            <a:t>snd_seq_ioctl_create_port</a:t>
          </a:r>
          <a:r>
            <a:rPr lang="en-US" sz="1500" b="0" i="0" u="none" strike="noStrike" kern="1200" baseline="0" dirty="0">
              <a:solidFill>
                <a:srgbClr val="FF0000"/>
              </a:solidFill>
              <a:latin typeface="Inconsolatazi4-Regular"/>
            </a:rPr>
            <a:t>(</a:t>
          </a:r>
          <a:r>
            <a:rPr lang="fr-FR" sz="1500" b="0" i="0" u="none" strike="noStrike" kern="1200" baseline="0" dirty="0">
              <a:solidFill>
                <a:srgbClr val="FF0000"/>
              </a:solidFill>
              <a:latin typeface="Inconsolatazi4-Regular"/>
            </a:rPr>
            <a:t>client</a:t>
          </a:r>
          <a:r>
            <a:rPr lang="en-US" sz="1500" b="0" i="0" u="none" strike="noStrike" kern="1200" baseline="0" dirty="0">
              <a:solidFill>
                <a:srgbClr val="FF0000"/>
              </a:solidFill>
              <a:latin typeface="Inconsolatazi4-Regular"/>
            </a:rPr>
            <a:t>); </a:t>
          </a:r>
          <a:endParaRPr lang="en-US" sz="1500" kern="1200" dirty="0"/>
        </a:p>
      </dsp:txBody>
      <dsp:txXfrm rot="-5400000">
        <a:off x="1697099" y="110911"/>
        <a:ext cx="3117643" cy="575802"/>
      </dsp:txXfrm>
    </dsp:sp>
    <dsp:sp modelId="{ACEE0B81-3CC4-4916-AF3A-A35209689D62}">
      <dsp:nvSpPr>
        <dsp:cNvPr id="0" name=""/>
        <dsp:cNvSpPr/>
      </dsp:nvSpPr>
      <dsp:spPr>
        <a:xfrm>
          <a:off x="74097" y="0"/>
          <a:ext cx="1623000" cy="797626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module_init</a:t>
          </a:r>
          <a:endParaRPr lang="en-US" sz="2200" kern="1200" dirty="0"/>
        </a:p>
      </dsp:txBody>
      <dsp:txXfrm>
        <a:off x="113034" y="38937"/>
        <a:ext cx="1545126" cy="719752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CE352A-0B0C-4C3D-B6C6-F2B604DDBAF0}">
      <dsp:nvSpPr>
        <dsp:cNvPr id="0" name=""/>
        <dsp:cNvSpPr/>
      </dsp:nvSpPr>
      <dsp:spPr>
        <a:xfrm>
          <a:off x="1180" y="210579"/>
          <a:ext cx="1217628" cy="73057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Bottom-half processing</a:t>
          </a:r>
        </a:p>
      </dsp:txBody>
      <dsp:txXfrm>
        <a:off x="1180" y="210579"/>
        <a:ext cx="1217628" cy="730577"/>
      </dsp:txXfrm>
    </dsp:sp>
    <dsp:sp modelId="{F7A30433-8C40-46FE-9E12-4885B22B04A9}">
      <dsp:nvSpPr>
        <dsp:cNvPr id="0" name=""/>
        <dsp:cNvSpPr/>
      </dsp:nvSpPr>
      <dsp:spPr>
        <a:xfrm>
          <a:off x="1340572" y="210579"/>
          <a:ext cx="1644858" cy="73057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Module </a:t>
          </a:r>
          <a:r>
            <a:rPr lang="en-US" sz="1700" kern="1200" dirty="0" err="1"/>
            <a:t>init&amp;exit</a:t>
          </a:r>
          <a:r>
            <a:rPr lang="en-US" sz="1700" kern="1200" dirty="0"/>
            <a:t> functions</a:t>
          </a:r>
        </a:p>
      </dsp:txBody>
      <dsp:txXfrm>
        <a:off x="1340572" y="210579"/>
        <a:ext cx="1644858" cy="730577"/>
      </dsp:txXfrm>
    </dsp:sp>
    <dsp:sp modelId="{E119BC97-5D83-4A04-ABE4-372A49E8F9A7}">
      <dsp:nvSpPr>
        <dsp:cNvPr id="0" name=""/>
        <dsp:cNvSpPr/>
      </dsp:nvSpPr>
      <dsp:spPr>
        <a:xfrm>
          <a:off x="3107193" y="210579"/>
          <a:ext cx="1217628" cy="73057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Callback functions</a:t>
          </a:r>
        </a:p>
      </dsp:txBody>
      <dsp:txXfrm>
        <a:off x="3107193" y="210579"/>
        <a:ext cx="1217628" cy="730577"/>
      </dsp:txXfrm>
    </dsp:sp>
    <dsp:sp modelId="{BDA162FD-94D8-4753-955F-3B597C800FA5}">
      <dsp:nvSpPr>
        <dsp:cNvPr id="0" name=""/>
        <dsp:cNvSpPr/>
      </dsp:nvSpPr>
      <dsp:spPr>
        <a:xfrm>
          <a:off x="4446585" y="210579"/>
          <a:ext cx="1217628" cy="73057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Interrupt</a:t>
          </a:r>
        </a:p>
      </dsp:txBody>
      <dsp:txXfrm>
        <a:off x="4446585" y="210579"/>
        <a:ext cx="1217628" cy="730577"/>
      </dsp:txXfrm>
    </dsp:sp>
    <dsp:sp modelId="{ABF10899-C411-44BD-9C75-BCBDA725BFB8}">
      <dsp:nvSpPr>
        <dsp:cNvPr id="0" name=""/>
        <dsp:cNvSpPr/>
      </dsp:nvSpPr>
      <dsp:spPr>
        <a:xfrm>
          <a:off x="5785976" y="210579"/>
          <a:ext cx="1217628" cy="73057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…</a:t>
          </a:r>
        </a:p>
      </dsp:txBody>
      <dsp:txXfrm>
        <a:off x="5785976" y="210579"/>
        <a:ext cx="1217628" cy="730577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6A23AE-B4C3-49CA-BFAF-6B475CBE6132}">
      <dsp:nvSpPr>
        <dsp:cNvPr id="0" name=""/>
        <dsp:cNvSpPr/>
      </dsp:nvSpPr>
      <dsp:spPr>
        <a:xfrm>
          <a:off x="649038" y="404"/>
          <a:ext cx="1716248" cy="1029749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miss argument value</a:t>
          </a:r>
        </a:p>
      </dsp:txBody>
      <dsp:txXfrm>
        <a:off x="649038" y="404"/>
        <a:ext cx="1716248" cy="1029749"/>
      </dsp:txXfrm>
    </dsp:sp>
    <dsp:sp modelId="{A5D71E24-D719-4E80-94E2-CF55D906665D}">
      <dsp:nvSpPr>
        <dsp:cNvPr id="0" name=""/>
        <dsp:cNvSpPr/>
      </dsp:nvSpPr>
      <dsp:spPr>
        <a:xfrm>
          <a:off x="2536912" y="404"/>
          <a:ext cx="1716248" cy="1029749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miss explicit dependency</a:t>
          </a:r>
        </a:p>
      </dsp:txBody>
      <dsp:txXfrm>
        <a:off x="2536912" y="404"/>
        <a:ext cx="1716248" cy="1029749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A6F4E8-043B-4B4E-BFAB-9F3A666230FE}">
      <dsp:nvSpPr>
        <dsp:cNvPr id="0" name=""/>
        <dsp:cNvSpPr/>
      </dsp:nvSpPr>
      <dsp:spPr>
        <a:xfrm>
          <a:off x="158139" y="162"/>
          <a:ext cx="1312254" cy="78735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i="0" kern="1200" dirty="0"/>
            <a:t>wrong argument type</a:t>
          </a:r>
          <a:endParaRPr lang="en-US" sz="1500" kern="1200" dirty="0"/>
        </a:p>
      </dsp:txBody>
      <dsp:txXfrm>
        <a:off x="158139" y="162"/>
        <a:ext cx="1312254" cy="787352"/>
      </dsp:txXfrm>
    </dsp:sp>
    <dsp:sp modelId="{BEC199EC-F4A2-4732-92FC-89B5F6107092}">
      <dsp:nvSpPr>
        <dsp:cNvPr id="0" name=""/>
        <dsp:cNvSpPr/>
      </dsp:nvSpPr>
      <dsp:spPr>
        <a:xfrm>
          <a:off x="1601619" y="162"/>
          <a:ext cx="1312254" cy="78735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i="0" kern="1200" dirty="0"/>
            <a:t>miss return value </a:t>
          </a:r>
          <a:endParaRPr lang="en-US" sz="1500" kern="1200" dirty="0"/>
        </a:p>
      </dsp:txBody>
      <dsp:txXfrm>
        <a:off x="1601619" y="162"/>
        <a:ext cx="1312254" cy="787352"/>
      </dsp:txXfrm>
    </dsp:sp>
    <dsp:sp modelId="{B48BD3AD-6CC8-4AE3-8EF4-6DB1ACFFA9E1}">
      <dsp:nvSpPr>
        <dsp:cNvPr id="0" name=""/>
        <dsp:cNvSpPr/>
      </dsp:nvSpPr>
      <dsp:spPr>
        <a:xfrm>
          <a:off x="3045099" y="162"/>
          <a:ext cx="1312254" cy="78735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i="0" kern="1200" dirty="0"/>
            <a:t>miss command value</a:t>
          </a:r>
          <a:endParaRPr lang="en-US" sz="1500" kern="1200" dirty="0"/>
        </a:p>
      </dsp:txBody>
      <dsp:txXfrm>
        <a:off x="3045099" y="162"/>
        <a:ext cx="1312254" cy="787352"/>
      </dsp:txXfrm>
    </dsp:sp>
    <dsp:sp modelId="{ABF10899-C411-44BD-9C75-BCBDA725BFB8}">
      <dsp:nvSpPr>
        <dsp:cNvPr id="0" name=""/>
        <dsp:cNvSpPr/>
      </dsp:nvSpPr>
      <dsp:spPr>
        <a:xfrm>
          <a:off x="4488578" y="162"/>
          <a:ext cx="1312254" cy="78735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…</a:t>
          </a:r>
        </a:p>
      </dsp:txBody>
      <dsp:txXfrm>
        <a:off x="4488578" y="162"/>
        <a:ext cx="1312254" cy="787352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46F051-D453-4C7D-ABDF-8DDAD20D15C8}">
      <dsp:nvSpPr>
        <dsp:cNvPr id="0" name=""/>
        <dsp:cNvSpPr/>
      </dsp:nvSpPr>
      <dsp:spPr>
        <a:xfrm>
          <a:off x="0" y="15868"/>
          <a:ext cx="5858933" cy="7675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Interleaving of Multiple Threads</a:t>
          </a:r>
        </a:p>
      </dsp:txBody>
      <dsp:txXfrm>
        <a:off x="37467" y="53335"/>
        <a:ext cx="5783999" cy="692586"/>
      </dsp:txXfrm>
    </dsp:sp>
    <dsp:sp modelId="{8102A0FD-1ABF-409A-A25A-243EF2EC8A9E}">
      <dsp:nvSpPr>
        <dsp:cNvPr id="0" name=""/>
        <dsp:cNvSpPr/>
      </dsp:nvSpPr>
      <dsp:spPr>
        <a:xfrm>
          <a:off x="0" y="875548"/>
          <a:ext cx="5858933" cy="7675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Specific Sequence of </a:t>
          </a:r>
          <a:r>
            <a:rPr lang="en-US" sz="3200" kern="1200" dirty="0" err="1"/>
            <a:t>syscalls</a:t>
          </a:r>
          <a:endParaRPr lang="en-US" sz="3200" kern="1200" dirty="0"/>
        </a:p>
      </dsp:txBody>
      <dsp:txXfrm>
        <a:off x="37467" y="913015"/>
        <a:ext cx="5783999" cy="692586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BF9CAA-B473-4431-BE87-B944238707FF}">
      <dsp:nvSpPr>
        <dsp:cNvPr id="0" name=""/>
        <dsp:cNvSpPr/>
      </dsp:nvSpPr>
      <dsp:spPr>
        <a:xfrm>
          <a:off x="3258072" y="2189190"/>
          <a:ext cx="1882259" cy="1882259"/>
        </a:xfrm>
        <a:prstGeom prst="ellipse">
          <a:avLst/>
        </a:prstGeom>
        <a:blipFill dpi="0" rotWithShape="0">
          <a:blip xmlns:r="http://schemas.openxmlformats.org/officeDocument/2006/relationships" r:embed="rId1"/>
          <a:srcRect/>
          <a:stretch>
            <a:fillRect l="19262" t="6238" r="20252" b="1826"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3533722" y="2464840"/>
        <a:ext cx="1330959" cy="1330959"/>
      </dsp:txXfrm>
    </dsp:sp>
    <dsp:sp modelId="{3F2AB798-9596-45DC-BF66-1B766AEAD491}">
      <dsp:nvSpPr>
        <dsp:cNvPr id="0" name=""/>
        <dsp:cNvSpPr/>
      </dsp:nvSpPr>
      <dsp:spPr>
        <a:xfrm rot="10800000">
          <a:off x="1345386" y="2862098"/>
          <a:ext cx="1807487" cy="536443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C95B6B3-43C6-4251-B960-805845AE0E6F}">
      <dsp:nvSpPr>
        <dsp:cNvPr id="0" name=""/>
        <dsp:cNvSpPr/>
      </dsp:nvSpPr>
      <dsp:spPr>
        <a:xfrm>
          <a:off x="686595" y="2855203"/>
          <a:ext cx="1317581" cy="5502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 err="1"/>
            <a:t>Syscalls</a:t>
          </a:r>
          <a:endParaRPr lang="en-US" sz="1500" kern="1200" dirty="0"/>
        </a:p>
      </dsp:txBody>
      <dsp:txXfrm>
        <a:off x="702711" y="2871319"/>
        <a:ext cx="1285349" cy="518000"/>
      </dsp:txXfrm>
    </dsp:sp>
    <dsp:sp modelId="{4C859541-3823-4DFD-8D30-AAD79858F9FC}">
      <dsp:nvSpPr>
        <dsp:cNvPr id="0" name=""/>
        <dsp:cNvSpPr/>
      </dsp:nvSpPr>
      <dsp:spPr>
        <a:xfrm rot="12960000">
          <a:off x="1717817" y="1715875"/>
          <a:ext cx="1807487" cy="536443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BA94B11-89B3-463A-A199-C0173F85F1BD}">
      <dsp:nvSpPr>
        <dsp:cNvPr id="0" name=""/>
        <dsp:cNvSpPr/>
      </dsp:nvSpPr>
      <dsp:spPr>
        <a:xfrm>
          <a:off x="1125534" y="1140016"/>
          <a:ext cx="1529764" cy="62574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Bottom-half processing</a:t>
          </a:r>
        </a:p>
      </dsp:txBody>
      <dsp:txXfrm>
        <a:off x="1143861" y="1158343"/>
        <a:ext cx="1493110" cy="589091"/>
      </dsp:txXfrm>
    </dsp:sp>
    <dsp:sp modelId="{9C54E7EA-076C-45E9-B682-F15D6E192E6B}">
      <dsp:nvSpPr>
        <dsp:cNvPr id="0" name=""/>
        <dsp:cNvSpPr/>
      </dsp:nvSpPr>
      <dsp:spPr>
        <a:xfrm rot="15120000">
          <a:off x="2692852" y="1007470"/>
          <a:ext cx="1807487" cy="536443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5074D3-4AD8-40BF-93F4-35836A5137D4}">
      <dsp:nvSpPr>
        <dsp:cNvPr id="0" name=""/>
        <dsp:cNvSpPr/>
      </dsp:nvSpPr>
      <dsp:spPr>
        <a:xfrm>
          <a:off x="2611805" y="113200"/>
          <a:ext cx="1411037" cy="60596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Module </a:t>
          </a:r>
          <a:r>
            <a:rPr lang="en-US" sz="1500" kern="1200" dirty="0" err="1"/>
            <a:t>init&amp;exit</a:t>
          </a:r>
          <a:r>
            <a:rPr lang="en-US" sz="1500" kern="1200" dirty="0"/>
            <a:t> functions</a:t>
          </a:r>
        </a:p>
      </dsp:txBody>
      <dsp:txXfrm>
        <a:off x="2629553" y="130948"/>
        <a:ext cx="1375541" cy="570465"/>
      </dsp:txXfrm>
    </dsp:sp>
    <dsp:sp modelId="{179C97B8-0217-4C6A-8688-06896C68D0B2}">
      <dsp:nvSpPr>
        <dsp:cNvPr id="0" name=""/>
        <dsp:cNvSpPr/>
      </dsp:nvSpPr>
      <dsp:spPr>
        <a:xfrm rot="17280000">
          <a:off x="3898063" y="1007470"/>
          <a:ext cx="1807487" cy="536443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5F0832-9C11-4DB5-94DD-62EDC05A48F8}">
      <dsp:nvSpPr>
        <dsp:cNvPr id="0" name=""/>
        <dsp:cNvSpPr/>
      </dsp:nvSpPr>
      <dsp:spPr>
        <a:xfrm>
          <a:off x="4422288" y="122412"/>
          <a:ext cx="1317581" cy="5875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Callback functions</a:t>
          </a:r>
          <a:endParaRPr lang="en-US" sz="1500" kern="1200" dirty="0"/>
        </a:p>
      </dsp:txBody>
      <dsp:txXfrm>
        <a:off x="4439496" y="139620"/>
        <a:ext cx="1283165" cy="553120"/>
      </dsp:txXfrm>
    </dsp:sp>
    <dsp:sp modelId="{8D9AC178-ADC1-4C62-A2BE-726E963EBA64}">
      <dsp:nvSpPr>
        <dsp:cNvPr id="0" name=""/>
        <dsp:cNvSpPr/>
      </dsp:nvSpPr>
      <dsp:spPr>
        <a:xfrm rot="19440000">
          <a:off x="4873098" y="1715875"/>
          <a:ext cx="1807487" cy="536443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DAC6B57-A9C2-4F1B-96F6-42C031DB44BF}">
      <dsp:nvSpPr>
        <dsp:cNvPr id="0" name=""/>
        <dsp:cNvSpPr/>
      </dsp:nvSpPr>
      <dsp:spPr>
        <a:xfrm>
          <a:off x="5849196" y="1203734"/>
          <a:ext cx="1317581" cy="49830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Interrupt</a:t>
          </a:r>
        </a:p>
      </dsp:txBody>
      <dsp:txXfrm>
        <a:off x="5863791" y="1218329"/>
        <a:ext cx="1288391" cy="469119"/>
      </dsp:txXfrm>
    </dsp:sp>
    <dsp:sp modelId="{9858139F-74B9-4A62-AF04-53D7A18BB3BC}">
      <dsp:nvSpPr>
        <dsp:cNvPr id="0" name=""/>
        <dsp:cNvSpPr/>
      </dsp:nvSpPr>
      <dsp:spPr>
        <a:xfrm>
          <a:off x="5245529" y="2862098"/>
          <a:ext cx="1807487" cy="536443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1760F23-E7C8-4E5B-9DE1-45AC6FA3FE93}">
      <dsp:nvSpPr>
        <dsp:cNvPr id="0" name=""/>
        <dsp:cNvSpPr/>
      </dsp:nvSpPr>
      <dsp:spPr>
        <a:xfrm>
          <a:off x="6394226" y="2818738"/>
          <a:ext cx="1317581" cy="6231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…</a:t>
          </a:r>
        </a:p>
      </dsp:txBody>
      <dsp:txXfrm>
        <a:off x="6412478" y="2836990"/>
        <a:ext cx="1281077" cy="586659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46F051-D453-4C7D-ABDF-8DDAD20D15C8}">
      <dsp:nvSpPr>
        <dsp:cNvPr id="0" name=""/>
        <dsp:cNvSpPr/>
      </dsp:nvSpPr>
      <dsp:spPr>
        <a:xfrm>
          <a:off x="0" y="370041"/>
          <a:ext cx="8128000" cy="9149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conduct an in-depth investigation of the dependency challenge in kernel fuzzing, using a combination of static and manual analysis. </a:t>
          </a:r>
        </a:p>
      </dsp:txBody>
      <dsp:txXfrm>
        <a:off x="44664" y="414705"/>
        <a:ext cx="8038672" cy="825612"/>
      </dsp:txXfrm>
    </dsp:sp>
    <dsp:sp modelId="{8102A0FD-1ABF-409A-A25A-243EF2EC8A9E}">
      <dsp:nvSpPr>
        <dsp:cNvPr id="0" name=""/>
        <dsp:cNvSpPr/>
      </dsp:nvSpPr>
      <dsp:spPr>
        <a:xfrm>
          <a:off x="0" y="1351221"/>
          <a:ext cx="8128000" cy="9149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demonstrate the challenges when analyzing the unresolved dependencies in Linux kernel </a:t>
          </a:r>
        </a:p>
      </dsp:txBody>
      <dsp:txXfrm>
        <a:off x="44664" y="1395885"/>
        <a:ext cx="8038672" cy="825612"/>
      </dsp:txXfrm>
    </dsp:sp>
    <dsp:sp modelId="{1ECDB621-6F50-4EE8-9153-3776C91A4982}">
      <dsp:nvSpPr>
        <dsp:cNvPr id="0" name=""/>
        <dsp:cNvSpPr/>
      </dsp:nvSpPr>
      <dsp:spPr>
        <a:xfrm>
          <a:off x="0" y="2332401"/>
          <a:ext cx="8128000" cy="9149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distill the root causes of unresolved dependencies</a:t>
          </a:r>
        </a:p>
      </dsp:txBody>
      <dsp:txXfrm>
        <a:off x="44664" y="2377065"/>
        <a:ext cx="8038672" cy="8256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BF9CAA-B473-4431-BE87-B944238707FF}">
      <dsp:nvSpPr>
        <dsp:cNvPr id="0" name=""/>
        <dsp:cNvSpPr/>
      </dsp:nvSpPr>
      <dsp:spPr>
        <a:xfrm>
          <a:off x="3570997" y="2482462"/>
          <a:ext cx="2373479" cy="2373479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Coverage</a:t>
          </a:r>
        </a:p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~48%</a:t>
          </a:r>
        </a:p>
      </dsp:txBody>
      <dsp:txXfrm>
        <a:off x="3918585" y="2830050"/>
        <a:ext cx="1678303" cy="1678303"/>
      </dsp:txXfrm>
    </dsp:sp>
    <dsp:sp modelId="{4C859541-3823-4DFD-8D30-AAD79858F9FC}">
      <dsp:nvSpPr>
        <dsp:cNvPr id="0" name=""/>
        <dsp:cNvSpPr/>
      </dsp:nvSpPr>
      <dsp:spPr>
        <a:xfrm rot="11700000">
          <a:off x="1778608" y="2769020"/>
          <a:ext cx="1763722" cy="67644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BA94B11-89B3-463A-A199-C0173F85F1BD}">
      <dsp:nvSpPr>
        <dsp:cNvPr id="0" name=""/>
        <dsp:cNvSpPr/>
      </dsp:nvSpPr>
      <dsp:spPr>
        <a:xfrm>
          <a:off x="681254" y="1977076"/>
          <a:ext cx="2254805" cy="180384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7625" tIns="47625" rIns="47625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Efficient fuzzing algorithm</a:t>
          </a:r>
        </a:p>
      </dsp:txBody>
      <dsp:txXfrm>
        <a:off x="734087" y="2029909"/>
        <a:ext cx="2149139" cy="1698178"/>
      </dsp:txXfrm>
    </dsp:sp>
    <dsp:sp modelId="{9C54E7EA-076C-45E9-B682-F15D6E192E6B}">
      <dsp:nvSpPr>
        <dsp:cNvPr id="0" name=""/>
        <dsp:cNvSpPr/>
      </dsp:nvSpPr>
      <dsp:spPr>
        <a:xfrm rot="14700000">
          <a:off x="2958265" y="1363159"/>
          <a:ext cx="1763722" cy="67644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5074D3-4AD8-40BF-93F4-35836A5137D4}">
      <dsp:nvSpPr>
        <dsp:cNvPr id="0" name=""/>
        <dsp:cNvSpPr/>
      </dsp:nvSpPr>
      <dsp:spPr>
        <a:xfrm>
          <a:off x="2340033" y="220"/>
          <a:ext cx="2254805" cy="180384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7625" tIns="47625" rIns="47625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Sufficiently long fuzzing time</a:t>
          </a:r>
        </a:p>
      </dsp:txBody>
      <dsp:txXfrm>
        <a:off x="2392866" y="53053"/>
        <a:ext cx="2149139" cy="1698178"/>
      </dsp:txXfrm>
    </dsp:sp>
    <dsp:sp modelId="{FA1E71BD-32DD-4F25-B11D-00CFC34DA740}">
      <dsp:nvSpPr>
        <dsp:cNvPr id="0" name=""/>
        <dsp:cNvSpPr/>
      </dsp:nvSpPr>
      <dsp:spPr>
        <a:xfrm rot="17700000">
          <a:off x="4793486" y="1363159"/>
          <a:ext cx="1763722" cy="67644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B53A52A-FF36-4321-9FC8-C90851AA33C1}">
      <dsp:nvSpPr>
        <dsp:cNvPr id="0" name=""/>
        <dsp:cNvSpPr/>
      </dsp:nvSpPr>
      <dsp:spPr>
        <a:xfrm>
          <a:off x="4920635" y="220"/>
          <a:ext cx="2254805" cy="180384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7625" tIns="47625" rIns="47625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Comprehensive template</a:t>
          </a:r>
        </a:p>
      </dsp:txBody>
      <dsp:txXfrm>
        <a:off x="4973468" y="53053"/>
        <a:ext cx="2149139" cy="1698178"/>
      </dsp:txXfrm>
    </dsp:sp>
    <dsp:sp modelId="{15A6BE39-8BFC-4ABC-89BB-50A126EF504F}">
      <dsp:nvSpPr>
        <dsp:cNvPr id="0" name=""/>
        <dsp:cNvSpPr/>
      </dsp:nvSpPr>
      <dsp:spPr>
        <a:xfrm rot="20700000">
          <a:off x="5973143" y="2769020"/>
          <a:ext cx="1763722" cy="67644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96B72A2-D62A-4E8D-9AF9-8ED7E9C34C8C}">
      <dsp:nvSpPr>
        <dsp:cNvPr id="0" name=""/>
        <dsp:cNvSpPr/>
      </dsp:nvSpPr>
      <dsp:spPr>
        <a:xfrm>
          <a:off x="6579415" y="1977076"/>
          <a:ext cx="2254805" cy="180384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4267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600" b="1" kern="1200"/>
            <a:t>?</a:t>
          </a:r>
          <a:endParaRPr lang="en-US" sz="2100" b="1" kern="1200" dirty="0"/>
        </a:p>
      </dsp:txBody>
      <dsp:txXfrm>
        <a:off x="6632248" y="2029909"/>
        <a:ext cx="2149139" cy="16981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B07F8D-933E-423F-AA7A-1F521D847EB0}">
      <dsp:nvSpPr>
        <dsp:cNvPr id="0" name=""/>
        <dsp:cNvSpPr/>
      </dsp:nvSpPr>
      <dsp:spPr>
        <a:xfrm rot="5400000">
          <a:off x="5818825" y="-3014137"/>
          <a:ext cx="559670" cy="672998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62% of the edges (#E) are uncovered edges (#UncoveredE).</a:t>
          </a:r>
        </a:p>
      </dsp:txBody>
      <dsp:txXfrm rot="-5400000">
        <a:off x="2733669" y="98340"/>
        <a:ext cx="6702662" cy="505028"/>
      </dsp:txXfrm>
    </dsp:sp>
    <dsp:sp modelId="{ACEE0B81-3CC4-4916-AF3A-A35209689D62}">
      <dsp:nvSpPr>
        <dsp:cNvPr id="0" name=""/>
        <dsp:cNvSpPr/>
      </dsp:nvSpPr>
      <dsp:spPr>
        <a:xfrm>
          <a:off x="1051946" y="1059"/>
          <a:ext cx="1681721" cy="69958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#UncoveredE</a:t>
          </a:r>
        </a:p>
      </dsp:txBody>
      <dsp:txXfrm>
        <a:off x="1086097" y="35210"/>
        <a:ext cx="1613419" cy="631286"/>
      </dsp:txXfrm>
    </dsp:sp>
    <dsp:sp modelId="{D882887E-238D-4C18-A5B4-D5A98B885C11}">
      <dsp:nvSpPr>
        <dsp:cNvPr id="0" name=""/>
        <dsp:cNvSpPr/>
      </dsp:nvSpPr>
      <dsp:spPr>
        <a:xfrm rot="5400000">
          <a:off x="5818825" y="-2279570"/>
          <a:ext cx="559670" cy="672998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75% of the unresolved conditions (#UC) are unresolved dependencies (#UD)</a:t>
          </a:r>
        </a:p>
      </dsp:txBody>
      <dsp:txXfrm rot="-5400000">
        <a:off x="2733669" y="832907"/>
        <a:ext cx="6702662" cy="505028"/>
      </dsp:txXfrm>
    </dsp:sp>
    <dsp:sp modelId="{899534F9-8892-44DC-A020-60F73F4C5A4E}">
      <dsp:nvSpPr>
        <dsp:cNvPr id="0" name=""/>
        <dsp:cNvSpPr/>
      </dsp:nvSpPr>
      <dsp:spPr>
        <a:xfrm>
          <a:off x="1051946" y="735627"/>
          <a:ext cx="1681721" cy="69958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#UD</a:t>
          </a:r>
        </a:p>
      </dsp:txBody>
      <dsp:txXfrm>
        <a:off x="1086097" y="769778"/>
        <a:ext cx="1613419" cy="631286"/>
      </dsp:txXfrm>
    </dsp:sp>
    <dsp:sp modelId="{CACBE2ED-92DD-4E9C-915C-BEE3C9C332FB}">
      <dsp:nvSpPr>
        <dsp:cNvPr id="0" name=""/>
        <dsp:cNvSpPr/>
      </dsp:nvSpPr>
      <dsp:spPr>
        <a:xfrm rot="5400000">
          <a:off x="5818825" y="-1545002"/>
          <a:ext cx="559670" cy="672998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Dominated edges of UD (#DomE</a:t>
          </a:r>
          <a:r>
            <a:rPr lang="en-US" sz="1500" i="1" kern="1200" baseline="-25000" dirty="0"/>
            <a:t>UD</a:t>
          </a:r>
          <a:r>
            <a:rPr lang="en-US" sz="1500" kern="1200" dirty="0"/>
            <a:t>) takes 73% of all dominated edges of UC (#DomE</a:t>
          </a:r>
          <a:r>
            <a:rPr lang="en-US" sz="1500" i="1" kern="1200" baseline="-25000" dirty="0"/>
            <a:t>UC</a:t>
          </a:r>
          <a:r>
            <a:rPr lang="en-US" sz="1500" kern="1200" dirty="0"/>
            <a:t>)</a:t>
          </a:r>
        </a:p>
      </dsp:txBody>
      <dsp:txXfrm rot="-5400000">
        <a:off x="2733669" y="1567475"/>
        <a:ext cx="6702662" cy="505028"/>
      </dsp:txXfrm>
    </dsp:sp>
    <dsp:sp modelId="{C7595B21-93BF-4254-8869-5645DC1759E5}">
      <dsp:nvSpPr>
        <dsp:cNvPr id="0" name=""/>
        <dsp:cNvSpPr/>
      </dsp:nvSpPr>
      <dsp:spPr>
        <a:xfrm>
          <a:off x="1051946" y="1470194"/>
          <a:ext cx="1681721" cy="69958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#DomE</a:t>
          </a:r>
          <a:r>
            <a:rPr lang="en-US" sz="1900" i="1" kern="1200" baseline="-25000" dirty="0"/>
            <a:t>UD</a:t>
          </a:r>
        </a:p>
      </dsp:txBody>
      <dsp:txXfrm>
        <a:off x="1086097" y="1504345"/>
        <a:ext cx="1613419" cy="63128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B07F8D-933E-423F-AA7A-1F521D847EB0}">
      <dsp:nvSpPr>
        <dsp:cNvPr id="0" name=""/>
        <dsp:cNvSpPr/>
      </dsp:nvSpPr>
      <dsp:spPr>
        <a:xfrm rot="5400000">
          <a:off x="5570750" y="-3009885"/>
          <a:ext cx="566454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For each unresolved dependency (#UD), there are about 13 write statements (#WS) on average.</a:t>
          </a:r>
        </a:p>
      </dsp:txBody>
      <dsp:txXfrm rot="-5400000">
        <a:off x="2488985" y="99532"/>
        <a:ext cx="6702332" cy="511150"/>
      </dsp:txXfrm>
    </dsp:sp>
    <dsp:sp modelId="{ACEE0B81-3CC4-4916-AF3A-A35209689D62}">
      <dsp:nvSpPr>
        <dsp:cNvPr id="0" name=""/>
        <dsp:cNvSpPr/>
      </dsp:nvSpPr>
      <dsp:spPr>
        <a:xfrm>
          <a:off x="1296630" y="1072"/>
          <a:ext cx="1192355" cy="70806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#WS</a:t>
          </a:r>
        </a:p>
      </dsp:txBody>
      <dsp:txXfrm>
        <a:off x="1331195" y="35637"/>
        <a:ext cx="1123225" cy="638938"/>
      </dsp:txXfrm>
    </dsp:sp>
    <dsp:sp modelId="{D882887E-238D-4C18-A5B4-D5A98B885C11}">
      <dsp:nvSpPr>
        <dsp:cNvPr id="0" name=""/>
        <dsp:cNvSpPr/>
      </dsp:nvSpPr>
      <dsp:spPr>
        <a:xfrm rot="5400000">
          <a:off x="5570750" y="-2266413"/>
          <a:ext cx="566454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About 67% of the written values are expressions (#WSE) instead of constants (#WSC). </a:t>
          </a:r>
        </a:p>
      </dsp:txBody>
      <dsp:txXfrm rot="-5400000">
        <a:off x="2488985" y="843004"/>
        <a:ext cx="6702332" cy="511150"/>
      </dsp:txXfrm>
    </dsp:sp>
    <dsp:sp modelId="{899534F9-8892-44DC-A020-60F73F4C5A4E}">
      <dsp:nvSpPr>
        <dsp:cNvPr id="0" name=""/>
        <dsp:cNvSpPr/>
      </dsp:nvSpPr>
      <dsp:spPr>
        <a:xfrm>
          <a:off x="1296630" y="744544"/>
          <a:ext cx="1192355" cy="70806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#WSE</a:t>
          </a:r>
        </a:p>
      </dsp:txBody>
      <dsp:txXfrm>
        <a:off x="1331195" y="779109"/>
        <a:ext cx="1123225" cy="638938"/>
      </dsp:txXfrm>
    </dsp:sp>
    <dsp:sp modelId="{CACBE2ED-92DD-4E9C-915C-BEE3C9C332FB}">
      <dsp:nvSpPr>
        <dsp:cNvPr id="0" name=""/>
        <dsp:cNvSpPr/>
      </dsp:nvSpPr>
      <dsp:spPr>
        <a:xfrm rot="5400000">
          <a:off x="5570750" y="-1522941"/>
          <a:ext cx="566454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Number of effective write statements (#EWS) is far smaller than #WS (often only one),</a:t>
          </a:r>
        </a:p>
      </dsp:txBody>
      <dsp:txXfrm rot="-5400000">
        <a:off x="2488985" y="1586476"/>
        <a:ext cx="6702332" cy="511150"/>
      </dsp:txXfrm>
    </dsp:sp>
    <dsp:sp modelId="{C7595B21-93BF-4254-8869-5645DC1759E5}">
      <dsp:nvSpPr>
        <dsp:cNvPr id="0" name=""/>
        <dsp:cNvSpPr/>
      </dsp:nvSpPr>
      <dsp:spPr>
        <a:xfrm>
          <a:off x="1296630" y="1488015"/>
          <a:ext cx="1192355" cy="70806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#EWS</a:t>
          </a:r>
        </a:p>
      </dsp:txBody>
      <dsp:txXfrm>
        <a:off x="1331195" y="1522580"/>
        <a:ext cx="1123225" cy="63893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88FC3F-4B33-47CD-866D-42971229DAE7}">
      <dsp:nvSpPr>
        <dsp:cNvPr id="0" name=""/>
        <dsp:cNvSpPr/>
      </dsp:nvSpPr>
      <dsp:spPr>
        <a:xfrm>
          <a:off x="0" y="43544"/>
          <a:ext cx="3762856" cy="44597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4 different types of kernel modules</a:t>
          </a:r>
        </a:p>
      </dsp:txBody>
      <dsp:txXfrm>
        <a:off x="21771" y="65315"/>
        <a:ext cx="3719314" cy="402429"/>
      </dsp:txXfrm>
    </dsp:sp>
    <dsp:sp modelId="{009C37CF-56A1-497C-95F9-472065376E9F}">
      <dsp:nvSpPr>
        <dsp:cNvPr id="0" name=""/>
        <dsp:cNvSpPr/>
      </dsp:nvSpPr>
      <dsp:spPr>
        <a:xfrm>
          <a:off x="0" y="538475"/>
          <a:ext cx="3762856" cy="44597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792 fuzzing hours * 32 CPU core</a:t>
          </a:r>
        </a:p>
      </dsp:txBody>
      <dsp:txXfrm>
        <a:off x="21771" y="560246"/>
        <a:ext cx="3719314" cy="402429"/>
      </dsp:txXfrm>
    </dsp:sp>
    <dsp:sp modelId="{DCF19BE5-B770-45E4-AC94-F44E2F76A4C2}">
      <dsp:nvSpPr>
        <dsp:cNvPr id="0" name=""/>
        <dsp:cNvSpPr/>
      </dsp:nvSpPr>
      <dsp:spPr>
        <a:xfrm>
          <a:off x="0" y="1033406"/>
          <a:ext cx="3762856" cy="44597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115 Unresolved Dependencies sampled</a:t>
          </a:r>
        </a:p>
      </dsp:txBody>
      <dsp:txXfrm>
        <a:off x="21771" y="1055177"/>
        <a:ext cx="3719314" cy="402429"/>
      </dsp:txXfrm>
    </dsp:sp>
    <dsp:sp modelId="{8EE5F6F0-87B4-4D8F-A5E1-F76AC1B72E03}">
      <dsp:nvSpPr>
        <dsp:cNvPr id="0" name=""/>
        <dsp:cNvSpPr/>
      </dsp:nvSpPr>
      <dsp:spPr>
        <a:xfrm>
          <a:off x="0" y="1528337"/>
          <a:ext cx="3762856" cy="44597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300 human hours</a:t>
          </a:r>
        </a:p>
      </dsp:txBody>
      <dsp:txXfrm>
        <a:off x="21771" y="1550108"/>
        <a:ext cx="3719314" cy="402429"/>
      </dsp:txXfrm>
    </dsp:sp>
    <dsp:sp modelId="{64FFAA99-4938-47B2-AF5B-E41C7E560EEC}">
      <dsp:nvSpPr>
        <dsp:cNvPr id="0" name=""/>
        <dsp:cNvSpPr/>
      </dsp:nvSpPr>
      <dsp:spPr>
        <a:xfrm>
          <a:off x="0" y="2023268"/>
          <a:ext cx="3762856" cy="44597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rgbClr val="FF0000"/>
              </a:solidFill>
            </a:rPr>
            <a:t>5 Root Causes </a:t>
          </a:r>
          <a:r>
            <a:rPr lang="en-US" sz="1900" kern="1200" dirty="0"/>
            <a:t>+ unknow category</a:t>
          </a:r>
        </a:p>
      </dsp:txBody>
      <dsp:txXfrm>
        <a:off x="21771" y="2045039"/>
        <a:ext cx="3719314" cy="40242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A30433-8C40-46FE-9E12-4885B22B04A9}">
      <dsp:nvSpPr>
        <dsp:cNvPr id="0" name=""/>
        <dsp:cNvSpPr/>
      </dsp:nvSpPr>
      <dsp:spPr>
        <a:xfrm>
          <a:off x="431" y="71571"/>
          <a:ext cx="1680989" cy="100859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Global memory</a:t>
          </a:r>
        </a:p>
      </dsp:txBody>
      <dsp:txXfrm>
        <a:off x="431" y="71571"/>
        <a:ext cx="1680989" cy="1008593"/>
      </dsp:txXfrm>
    </dsp:sp>
    <dsp:sp modelId="{C758B836-7209-4080-B804-339B54CAEC84}">
      <dsp:nvSpPr>
        <dsp:cNvPr id="0" name=""/>
        <dsp:cNvSpPr/>
      </dsp:nvSpPr>
      <dsp:spPr>
        <a:xfrm>
          <a:off x="1849518" y="71571"/>
          <a:ext cx="1680989" cy="100859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Inter-procedural</a:t>
          </a:r>
        </a:p>
      </dsp:txBody>
      <dsp:txXfrm>
        <a:off x="1849518" y="71571"/>
        <a:ext cx="1680989" cy="100859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B07F8D-933E-423F-AA7A-1F521D847EB0}">
      <dsp:nvSpPr>
        <dsp:cNvPr id="0" name=""/>
        <dsp:cNvSpPr/>
      </dsp:nvSpPr>
      <dsp:spPr>
        <a:xfrm rot="5400000">
          <a:off x="2711415" y="-947939"/>
          <a:ext cx="583239" cy="2624927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u="none" strike="noStrike" kern="1200" baseline="0" dirty="0" err="1">
              <a:solidFill>
                <a:srgbClr val="000000"/>
              </a:solidFill>
              <a:latin typeface="Inconsolatazi4-Regular"/>
            </a:rPr>
            <a:t>devinfo</a:t>
          </a:r>
          <a:r>
            <a:rPr lang="en-US" sz="1500" b="0" i="0" u="none" strike="noStrike" kern="1200" baseline="0" dirty="0">
              <a:solidFill>
                <a:srgbClr val="000000"/>
              </a:solidFill>
              <a:latin typeface="Inconsolatazi4-Regular"/>
            </a:rPr>
            <a:t> </a:t>
          </a:r>
          <a:r>
            <a:rPr lang="en-US" sz="1500" b="0" i="0" u="none" strike="noStrike" kern="1200" baseline="0" dirty="0">
              <a:solidFill>
                <a:srgbClr val="FF0000"/>
              </a:solidFill>
              <a:latin typeface="Inconsolatazi4-Regular"/>
            </a:rPr>
            <a:t>-&gt; disk </a:t>
          </a:r>
          <a:r>
            <a:rPr lang="en-US" sz="1500" b="0" i="0" u="none" strike="noStrike" kern="1200" baseline="0" dirty="0">
              <a:solidFill>
                <a:srgbClr val="000000"/>
              </a:solidFill>
              <a:latin typeface="Inconsolatazi4-Regular"/>
            </a:rPr>
            <a:t>= </a:t>
          </a:r>
          <a:r>
            <a:rPr lang="en-US" sz="1500" b="0" i="0" u="none" strike="noStrike" kern="1200" baseline="0" dirty="0">
              <a:solidFill>
                <a:srgbClr val="FF0000"/>
              </a:solidFill>
              <a:latin typeface="Inconsolatazi4-Regular"/>
            </a:rPr>
            <a:t>info -&gt; disk</a:t>
          </a:r>
          <a:r>
            <a:rPr lang="en-US" sz="1500" b="0" i="0" u="none" strike="noStrike" kern="1200" baseline="0" dirty="0">
              <a:solidFill>
                <a:srgbClr val="000000"/>
              </a:solidFill>
              <a:latin typeface="Inconsolatazi4-Regular"/>
            </a:rPr>
            <a:t>;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i="0" u="none" strike="noStrike" kern="1200" baseline="0" dirty="0" err="1">
              <a:solidFill>
                <a:srgbClr val="FF0000"/>
              </a:solidFill>
              <a:latin typeface="Inconsolatazi4-Regular"/>
            </a:rPr>
            <a:t>register_cdrom</a:t>
          </a:r>
          <a:r>
            <a:rPr lang="en-US" sz="1500" b="0" i="0" u="none" strike="noStrike" kern="1200" baseline="0" dirty="0">
              <a:solidFill>
                <a:srgbClr val="000000"/>
              </a:solidFill>
              <a:latin typeface="Inconsolatazi4-Regular"/>
            </a:rPr>
            <a:t>(</a:t>
          </a:r>
          <a:r>
            <a:rPr lang="en-US" sz="1500" b="0" i="0" u="none" strike="noStrike" kern="1200" baseline="0" dirty="0" err="1">
              <a:solidFill>
                <a:srgbClr val="000000"/>
              </a:solidFill>
              <a:latin typeface="Inconsolatazi4-Regular"/>
            </a:rPr>
            <a:t>devinfo</a:t>
          </a:r>
          <a:r>
            <a:rPr lang="en-US" sz="1500" b="0" i="0" u="none" strike="noStrike" kern="1200" baseline="0" dirty="0">
              <a:solidFill>
                <a:srgbClr val="000000"/>
              </a:solidFill>
              <a:latin typeface="Inconsolatazi4-Regular"/>
            </a:rPr>
            <a:t>); </a:t>
          </a:r>
          <a:endParaRPr lang="en-US" sz="1500" kern="1200" dirty="0">
            <a:solidFill>
              <a:srgbClr val="FF0000"/>
            </a:solidFill>
          </a:endParaRPr>
        </a:p>
      </dsp:txBody>
      <dsp:txXfrm rot="-5400000">
        <a:off x="1690572" y="101375"/>
        <a:ext cx="2596456" cy="526297"/>
      </dsp:txXfrm>
    </dsp:sp>
    <dsp:sp modelId="{ACEE0B81-3CC4-4916-AF3A-A35209689D62}">
      <dsp:nvSpPr>
        <dsp:cNvPr id="0" name=""/>
        <dsp:cNvSpPr/>
      </dsp:nvSpPr>
      <dsp:spPr>
        <a:xfrm>
          <a:off x="928" y="0"/>
          <a:ext cx="1689642" cy="72904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IDE CDROM</a:t>
          </a:r>
        </a:p>
      </dsp:txBody>
      <dsp:txXfrm>
        <a:off x="36517" y="35589"/>
        <a:ext cx="1618464" cy="65787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B07F8D-933E-423F-AA7A-1F521D847EB0}">
      <dsp:nvSpPr>
        <dsp:cNvPr id="0" name=""/>
        <dsp:cNvSpPr/>
      </dsp:nvSpPr>
      <dsp:spPr>
        <a:xfrm rot="5400000">
          <a:off x="2538959" y="-1074979"/>
          <a:ext cx="517323" cy="279661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u="none" strike="noStrike" kern="1200" baseline="0" dirty="0" err="1">
              <a:solidFill>
                <a:srgbClr val="FF0000"/>
              </a:solidFill>
              <a:latin typeface="Inconsolatazi4-Regular"/>
            </a:rPr>
            <a:t>register_cdrom</a:t>
          </a:r>
          <a:r>
            <a:rPr lang="en-US" sz="1600" b="0" i="0" u="none" strike="noStrike" kern="1200" baseline="0" dirty="0">
              <a:solidFill>
                <a:srgbClr val="000000"/>
              </a:solidFill>
              <a:latin typeface="Inconsolatazi4-Regular"/>
            </a:rPr>
            <a:t>(gd. </a:t>
          </a:r>
          <a:r>
            <a:rPr lang="en-US" sz="1600" b="0" i="0" u="none" strike="noStrike" kern="1200" baseline="0" dirty="0" err="1">
              <a:solidFill>
                <a:srgbClr val="000000"/>
              </a:solidFill>
              <a:latin typeface="Inconsolatazi4-Regular"/>
            </a:rPr>
            <a:t>cd_info</a:t>
          </a:r>
          <a:r>
            <a:rPr lang="en-US" sz="1600" b="0" i="0" u="none" strike="noStrike" kern="1200" baseline="0" dirty="0">
              <a:solidFill>
                <a:srgbClr val="000000"/>
              </a:solidFill>
              <a:latin typeface="Inconsolatazi4-Regular"/>
            </a:rPr>
            <a:t>);</a:t>
          </a:r>
          <a:endParaRPr lang="en-US" sz="1600" kern="1200" dirty="0"/>
        </a:p>
      </dsp:txBody>
      <dsp:txXfrm rot="-5400000">
        <a:off x="1399315" y="89919"/>
        <a:ext cx="2771358" cy="466815"/>
      </dsp:txXfrm>
    </dsp:sp>
    <dsp:sp modelId="{ACEE0B81-3CC4-4916-AF3A-A35209689D62}">
      <dsp:nvSpPr>
        <dsp:cNvPr id="0" name=""/>
        <dsp:cNvSpPr/>
      </dsp:nvSpPr>
      <dsp:spPr>
        <a:xfrm>
          <a:off x="173779" y="0"/>
          <a:ext cx="1225535" cy="64665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GDROM</a:t>
          </a:r>
        </a:p>
      </dsp:txBody>
      <dsp:txXfrm>
        <a:off x="205346" y="31567"/>
        <a:ext cx="1162401" cy="58352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A30433-8C40-46FE-9E12-4885B22B04A9}">
      <dsp:nvSpPr>
        <dsp:cNvPr id="0" name=""/>
        <dsp:cNvSpPr/>
      </dsp:nvSpPr>
      <dsp:spPr>
        <a:xfrm>
          <a:off x="158646" y="601"/>
          <a:ext cx="1752183" cy="1051309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Hardware</a:t>
          </a:r>
        </a:p>
      </dsp:txBody>
      <dsp:txXfrm>
        <a:off x="158646" y="601"/>
        <a:ext cx="1752183" cy="10513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51AE9F-27E3-434A-9FED-F7496FC1F60C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4D13B4-0EDD-4519-B93F-A6CFD2C9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380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D13B4-0EDD-4519-B93F-A6CFD2C94F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9955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b="0" i="0" u="none" strike="noStrike" baseline="0" dirty="0">
                <a:latin typeface="LinLibertineT"/>
              </a:rPr>
              <a:t>Another challenge is recursive dependency</a:t>
            </a:r>
          </a:p>
          <a:p>
            <a:pPr algn="l"/>
            <a:r>
              <a:rPr lang="en-US" sz="1200" b="0" i="0" u="none" strike="noStrike" baseline="0" dirty="0">
                <a:latin typeface="LinLibertineT"/>
              </a:rPr>
              <a:t>For example the unresolved dependency at line 1, its effective write statement is at line 5.</a:t>
            </a:r>
          </a:p>
          <a:p>
            <a:pPr algn="l"/>
            <a:r>
              <a:rPr lang="en-US" sz="1200" b="0" i="0" u="none" strike="noStrike" baseline="0" dirty="0">
                <a:latin typeface="LinLibertineT"/>
              </a:rPr>
              <a:t>However, in order to reach the effective write statement at lien 5, we have to satisfy  another unresolved dependency at line 3 first.</a:t>
            </a:r>
          </a:p>
          <a:p>
            <a:pPr algn="l"/>
            <a:r>
              <a:rPr lang="en-US" sz="1200" b="0" i="0" u="none" strike="noStrike" baseline="0" dirty="0">
                <a:latin typeface="LinLibertineT"/>
              </a:rPr>
              <a:t>about 35% of write statements are uncovered.</a:t>
            </a:r>
          </a:p>
          <a:p>
            <a:pPr algn="l"/>
            <a:r>
              <a:rPr lang="en-US" sz="1200" b="0" i="0" u="none" strike="noStrike" baseline="0" dirty="0">
                <a:latin typeface="LinLibertineT"/>
              </a:rPr>
              <a:t>And most of those uncovered write statements are recursive dependency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D13B4-0EDD-4519-B93F-A6CFD2C94FF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6276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b="0" i="0" u="none" strike="noStrike" baseline="0" dirty="0">
                <a:latin typeface="LinLibertineT"/>
              </a:rPr>
              <a:t>Although </a:t>
            </a:r>
            <a:r>
              <a:rPr lang="en-US" sz="1200" b="0" i="0" u="none" strike="noStrike" baseline="0" dirty="0" err="1">
                <a:latin typeface="LinLibertineT"/>
              </a:rPr>
              <a:t>syzkaller</a:t>
            </a:r>
            <a:r>
              <a:rPr lang="en-US" sz="1200" b="0" i="0" u="none" strike="noStrike" baseline="0" dirty="0">
                <a:latin typeface="LinLibertineT"/>
              </a:rPr>
              <a:t> has some </a:t>
            </a:r>
            <a:r>
              <a:rPr lang="en-US" altLang="zh-CN" sz="1200" b="0" i="0" u="none" strike="noStrike" baseline="0" dirty="0">
                <a:latin typeface="LinLibertineT"/>
              </a:rPr>
              <a:t>mechanisms, </a:t>
            </a:r>
            <a:r>
              <a:rPr lang="en-US" sz="1200" b="0" i="0" u="none" strike="noStrike" baseline="0" dirty="0">
                <a:latin typeface="LinLibertineT"/>
              </a:rPr>
              <a:t>the test cases generated by </a:t>
            </a:r>
            <a:r>
              <a:rPr lang="en-US" sz="1200" b="0" i="0" u="none" strike="noStrike" baseline="0" dirty="0" err="1">
                <a:latin typeface="LinLibertineT"/>
              </a:rPr>
              <a:t>Syzkaller</a:t>
            </a:r>
            <a:r>
              <a:rPr lang="en-US" sz="1200" b="0" i="0" u="none" strike="noStrike" baseline="0" dirty="0">
                <a:latin typeface="LinLibertineT"/>
              </a:rPr>
              <a:t> are unstable.</a:t>
            </a:r>
          </a:p>
          <a:p>
            <a:pPr algn="l"/>
            <a:r>
              <a:rPr lang="en-US" sz="1200" b="0" i="0" u="none" strike="noStrike" baseline="0" dirty="0">
                <a:latin typeface="LinLibertineT"/>
              </a:rPr>
              <a:t>Which is we have a test case and get its coverage.</a:t>
            </a:r>
          </a:p>
          <a:p>
            <a:pPr algn="l"/>
            <a:r>
              <a:rPr lang="en-US" sz="1200" b="0" i="0" u="none" strike="noStrike" baseline="0" dirty="0">
                <a:latin typeface="LinLibertineT"/>
              </a:rPr>
              <a:t>If we execute the same test case later, the coverage would be different.</a:t>
            </a:r>
            <a:endParaRPr lang="en-US" dirty="0"/>
          </a:p>
          <a:p>
            <a:pPr algn="l"/>
            <a:r>
              <a:rPr lang="en-US" sz="1200" b="0" i="0" u="none" strike="noStrike" baseline="0" dirty="0">
                <a:latin typeface="LinLibertineT"/>
              </a:rPr>
              <a:t>We find for the test cases that were previously able to reach UDs and</a:t>
            </a:r>
          </a:p>
          <a:p>
            <a:pPr algn="l"/>
            <a:r>
              <a:rPr lang="en-US" sz="1200" b="0" i="0" u="none" strike="noStrike" baseline="0" dirty="0">
                <a:latin typeface="LinLibertineT"/>
              </a:rPr>
              <a:t>WSs </a:t>
            </a:r>
          </a:p>
          <a:p>
            <a:pPr algn="l"/>
            <a:r>
              <a:rPr lang="en-US" sz="1200" b="0" i="0" u="none" strike="noStrike" baseline="0" dirty="0">
                <a:latin typeface="LinLibertineT"/>
              </a:rPr>
              <a:t>a large number of  them become unstable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D13B4-0EDD-4519-B93F-A6CFD2C94FF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6174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pick 4 different types of kernel modules, run a long fuzzing on them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and sample more than one hundred unresolved dependencies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After more than three hundred human hours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finally find 5 root causes and their distribution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D13B4-0EDD-4519-B93F-A6CFD2C94FF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60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CN" sz="1800" b="0" i="0" u="none" strike="noStrike" baseline="0" dirty="0">
                <a:latin typeface="LinLibertineT"/>
              </a:rPr>
              <a:t>to our surprise, </a:t>
            </a:r>
          </a:p>
          <a:p>
            <a:pPr algn="l"/>
            <a:r>
              <a:rPr lang="en-US" altLang="zh-CN" sz="1800" b="0" i="0" u="none" strike="noStrike" baseline="0" dirty="0">
                <a:latin typeface="LinLibertineT"/>
              </a:rPr>
              <a:t>the biggest root cause is dead code, which is about thirty percent, a</a:t>
            </a:r>
            <a:r>
              <a:rPr lang="en-US" sz="1800" b="0" i="0" u="none" strike="noStrike" baseline="0" dirty="0">
                <a:latin typeface="LinLibertineT"/>
              </a:rPr>
              <a:t>lthough Dead code is a well known issue </a:t>
            </a:r>
          </a:p>
          <a:p>
            <a:pPr algn="l"/>
            <a:endParaRPr lang="en-US" sz="1800" b="0" i="0" u="none" strike="noStrike" baseline="0" dirty="0">
              <a:latin typeface="LinLibertineT"/>
            </a:endParaRPr>
          </a:p>
          <a:p>
            <a:pPr algn="l"/>
            <a:r>
              <a:rPr lang="en-US" sz="1800" b="0" i="0" u="none" strike="noStrike" baseline="0" dirty="0">
                <a:latin typeface="LinLibertineT"/>
              </a:rPr>
              <a:t>We guess that the reason why compilers fail to identify them is they are related to global memory and need a inter procedural analysis</a:t>
            </a:r>
          </a:p>
          <a:p>
            <a:pPr algn="l"/>
            <a:r>
              <a:rPr lang="en-US" sz="1800" b="0" i="0" u="none" strike="noStrike" baseline="0" dirty="0">
                <a:latin typeface="LinLibertineT"/>
              </a:rPr>
              <a:t>For example, the code at line 3 would delete all clients in the global </a:t>
            </a:r>
            <a:r>
              <a:rPr lang="en-US" sz="1800" b="0" i="0" u="none" strike="noStrike" baseline="0" dirty="0" err="1">
                <a:latin typeface="LinLibertineT"/>
              </a:rPr>
              <a:t>arrary</a:t>
            </a:r>
            <a:r>
              <a:rPr lang="en-US" sz="1800" b="0" i="0" u="none" strike="noStrike" baseline="0" dirty="0">
                <a:latin typeface="LinLibertineT"/>
              </a:rPr>
              <a:t> queue underscore list by the client number</a:t>
            </a:r>
          </a:p>
          <a:p>
            <a:pPr algn="l"/>
            <a:r>
              <a:rPr lang="en-US" sz="1800" b="0" i="0" u="none" strike="noStrike" baseline="0" dirty="0">
                <a:latin typeface="LinLibertineT"/>
              </a:rPr>
              <a:t>However, the code at line 4 would check a</a:t>
            </a:r>
            <a:r>
              <a:rPr lang="en-US" sz="1200" b="0" i="0" u="none" strike="noStrike" baseline="0" dirty="0">
                <a:latin typeface="LinLibertineT"/>
              </a:rPr>
              <a:t>ll clients in the same global array by the same client number</a:t>
            </a:r>
          </a:p>
          <a:p>
            <a:pPr algn="l"/>
            <a:r>
              <a:rPr lang="en-US" sz="1200" b="0" i="0" u="none" strike="noStrike" baseline="0" dirty="0">
                <a:latin typeface="LinLibertineT"/>
              </a:rPr>
              <a:t>So the unresolved dependency at line 8 would never be satisfied.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D13B4-0EDD-4519-B93F-A6CFD2C94FF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2550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>
                <a:latin typeface="LinLibertineT"/>
              </a:rPr>
              <a:t>The second biggest reason is environment dependency, which is about twenty-three percent</a:t>
            </a:r>
          </a:p>
          <a:p>
            <a:pPr algn="l"/>
            <a:r>
              <a:rPr lang="en-US" sz="1800" b="0" i="0" u="none" strike="noStrike" baseline="0" dirty="0">
                <a:latin typeface="LinLibertineT"/>
              </a:rPr>
              <a:t>The environment for the Linux kernel is mainly the hardware</a:t>
            </a:r>
          </a:p>
          <a:p>
            <a:pPr algn="l"/>
            <a:endParaRPr lang="en-US" sz="1800" b="0" i="0" u="none" strike="noStrike" baseline="0" dirty="0">
              <a:latin typeface="LinLibertineT"/>
            </a:endParaRPr>
          </a:p>
          <a:p>
            <a:pPr algn="l"/>
            <a:r>
              <a:rPr lang="en-US" sz="1800" b="0" i="0" u="none" strike="noStrike" baseline="0" dirty="0">
                <a:latin typeface="LinLibertineT"/>
              </a:rPr>
              <a:t>For example, in order to satisfy the unresolved dependency at line one, we have to reach the effective write statement at line nine</a:t>
            </a:r>
          </a:p>
          <a:p>
            <a:pPr algn="l"/>
            <a:r>
              <a:rPr lang="en-US" sz="1800" b="0" i="0" u="none" strike="noStrike" baseline="0" dirty="0">
                <a:latin typeface="LinLibertineT"/>
              </a:rPr>
              <a:t>However, we find that if there is one IDE </a:t>
            </a:r>
            <a:r>
              <a:rPr lang="en-US" sz="1800" b="0" i="0" u="none" strike="noStrike" baseline="0" dirty="0" err="1">
                <a:latin typeface="LinLibertineT"/>
              </a:rPr>
              <a:t>cdrom</a:t>
            </a:r>
            <a:r>
              <a:rPr lang="en-US" sz="1800" b="0" i="0" u="none" strike="noStrike" baseline="0" dirty="0">
                <a:latin typeface="LinLibertineT"/>
              </a:rPr>
              <a:t>, we would always reach the write statement at line six</a:t>
            </a:r>
          </a:p>
          <a:p>
            <a:pPr algn="l"/>
            <a:r>
              <a:rPr lang="en-US" sz="1800" b="0" i="0" u="none" strike="noStrike" baseline="0" dirty="0">
                <a:latin typeface="LinLibertineT"/>
              </a:rPr>
              <a:t>Only there is a GCROM, we can reach the effective write statement and satisfy the unresolved dependency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D13B4-0EDD-4519-B93F-A6CFD2C94FF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6964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>
                <a:latin typeface="LinLibertineT"/>
              </a:rPr>
              <a:t>Another interesting root cause is unobserved dependency, which is about ten percent</a:t>
            </a:r>
          </a:p>
          <a:p>
            <a:pPr algn="l"/>
            <a:endParaRPr lang="en-US" sz="1800" b="0" i="0" u="none" strike="noStrike" baseline="0" dirty="0">
              <a:latin typeface="LinLibertineT"/>
            </a:endParaRPr>
          </a:p>
          <a:p>
            <a:pPr algn="l"/>
            <a:r>
              <a:rPr lang="en-US" sz="1800" b="0" i="0" u="none" strike="noStrike" baseline="0" dirty="0">
                <a:latin typeface="LinLibertineT"/>
              </a:rPr>
              <a:t>Besides the </a:t>
            </a:r>
            <a:r>
              <a:rPr lang="en-US" sz="1800" b="0" i="0" u="none" strike="noStrike" baseline="0" dirty="0" err="1">
                <a:latin typeface="LinLibertineT"/>
              </a:rPr>
              <a:t>syscalls</a:t>
            </a:r>
            <a:r>
              <a:rPr lang="en-US" sz="1800" b="0" i="0" u="none" strike="noStrike" baseline="0" dirty="0">
                <a:latin typeface="LinLibertineT"/>
              </a:rPr>
              <a:t>, there are some functions can be triggered by other interfaces of the Linux kernel,</a:t>
            </a:r>
          </a:p>
          <a:p>
            <a:pPr lvl="0"/>
            <a:r>
              <a:rPr lang="en-US" sz="1800" b="0" i="0" u="none" strike="noStrike" baseline="0" dirty="0">
                <a:latin typeface="LinLibertineT"/>
              </a:rPr>
              <a:t>For example </a:t>
            </a:r>
            <a:r>
              <a:rPr lang="en-US" dirty="0"/>
              <a:t>Bottom-half processing, Module </a:t>
            </a:r>
            <a:r>
              <a:rPr lang="en-US" dirty="0" err="1"/>
              <a:t>init&amp;exit</a:t>
            </a:r>
            <a:r>
              <a:rPr lang="en-US" dirty="0"/>
              <a:t> functions, Callback functions, Interrupt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For example, the unresolved dependency at line 1</a:t>
            </a:r>
          </a:p>
          <a:p>
            <a:pPr algn="l"/>
            <a:r>
              <a:rPr lang="en-US" dirty="0"/>
              <a:t>If we trigger this function from </a:t>
            </a:r>
            <a:r>
              <a:rPr lang="en-US" dirty="0" err="1"/>
              <a:t>syscall</a:t>
            </a:r>
            <a:r>
              <a:rPr lang="en-US" dirty="0"/>
              <a:t> </a:t>
            </a:r>
            <a:r>
              <a:rPr lang="en-US" dirty="0" err="1"/>
              <a:t>ioctl</a:t>
            </a:r>
            <a:r>
              <a:rPr lang="en-US" dirty="0"/>
              <a:t>(), we can never satisfy the unresolved </a:t>
            </a:r>
            <a:r>
              <a:rPr lang="en-US" dirty="0" err="1"/>
              <a:t>dependenecy</a:t>
            </a:r>
            <a:endParaRPr lang="en-US" dirty="0"/>
          </a:p>
          <a:p>
            <a:pPr algn="l"/>
            <a:r>
              <a:rPr lang="en-US" dirty="0"/>
              <a:t>Only the module </a:t>
            </a:r>
            <a:r>
              <a:rPr lang="en-US" dirty="0" err="1"/>
              <a:t>init</a:t>
            </a:r>
            <a:r>
              <a:rPr lang="en-US" dirty="0"/>
              <a:t> function could satisfy the unresolved </a:t>
            </a:r>
            <a:r>
              <a:rPr lang="en-US" dirty="0" err="1"/>
              <a:t>dependenecy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D13B4-0EDD-4519-B93F-A6CFD2C94FF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1893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next root cause is incomplete template, which is about nineteen percent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Although we have already picked the kernel modules with Comprehensive template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still find that some unresolved dependencies are because of incomplete templates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example miss argument value, miss explicit dependency</a:t>
            </a:r>
          </a:p>
          <a:p>
            <a:endParaRPr lang="en-US" dirty="0"/>
          </a:p>
          <a:p>
            <a:r>
              <a:rPr lang="en-US" dirty="0"/>
              <a:t>And we also find some other issues in other templates,</a:t>
            </a:r>
          </a:p>
          <a:p>
            <a:r>
              <a:rPr lang="en-US" dirty="0"/>
              <a:t>For example, wrong argument type , miss return value of system calls, or even miss command value of </a:t>
            </a:r>
            <a:r>
              <a:rPr lang="en-US" dirty="0" err="1"/>
              <a:t>ioctl</a:t>
            </a:r>
            <a:endParaRPr lang="en-US" dirty="0"/>
          </a:p>
          <a:p>
            <a:endParaRPr lang="en-US" dirty="0"/>
          </a:p>
          <a:p>
            <a:r>
              <a:rPr lang="en-US" dirty="0"/>
              <a:t>Here we give one example from </a:t>
            </a:r>
            <a:r>
              <a:rPr lang="en-US" dirty="0" err="1"/>
              <a:t>kvm</a:t>
            </a:r>
            <a:r>
              <a:rPr lang="en-US" dirty="0"/>
              <a:t>, the argument at line 2 of the </a:t>
            </a:r>
            <a:r>
              <a:rPr lang="en-US" dirty="0" err="1"/>
              <a:t>ioctl</a:t>
            </a:r>
            <a:r>
              <a:rPr lang="en-US" dirty="0"/>
              <a:t> at line 1 sets some global memories.</a:t>
            </a:r>
          </a:p>
          <a:p>
            <a:r>
              <a:rPr lang="en-US" dirty="0"/>
              <a:t>And the </a:t>
            </a:r>
            <a:r>
              <a:rPr lang="en-US" dirty="0" err="1"/>
              <a:t>ioctl</a:t>
            </a:r>
            <a:r>
              <a:rPr lang="en-US" dirty="0"/>
              <a:t> at line 4 use the global memories in the unresolved dependency at lien 9.</a:t>
            </a:r>
          </a:p>
          <a:p>
            <a:r>
              <a:rPr lang="en-US" dirty="0"/>
              <a:t>In order to satisfy this unresolved dependency, we have to set a suitable value in the memory at the address at line 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D13B4-0EDD-4519-B93F-A6CFD2C94FF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0659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last root cause is specialized search requirement, which is about eight percent</a:t>
            </a:r>
          </a:p>
          <a:p>
            <a:endParaRPr lang="en-US" dirty="0"/>
          </a:p>
          <a:p>
            <a:r>
              <a:rPr lang="en-US" dirty="0"/>
              <a:t>There are two kinds of situations</a:t>
            </a:r>
          </a:p>
          <a:p>
            <a:r>
              <a:rPr lang="en-US" dirty="0"/>
              <a:t>One is the interleaving of multiple thread</a:t>
            </a:r>
          </a:p>
          <a:p>
            <a:r>
              <a:rPr lang="en-US" dirty="0"/>
              <a:t>Another is specific sequence of </a:t>
            </a:r>
            <a:r>
              <a:rPr lang="en-US" dirty="0" err="1"/>
              <a:t>syscall</a:t>
            </a:r>
            <a:r>
              <a:rPr lang="en-US" dirty="0"/>
              <a:t>,</a:t>
            </a:r>
          </a:p>
          <a:p>
            <a:r>
              <a:rPr lang="en-US" dirty="0"/>
              <a:t>There maybe code like plus </a:t>
            </a:r>
            <a:r>
              <a:rPr lang="en-US" dirty="0" err="1"/>
              <a:t>plus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inside the </a:t>
            </a:r>
            <a:r>
              <a:rPr lang="en-US" dirty="0" err="1"/>
              <a:t>syscall</a:t>
            </a:r>
            <a:r>
              <a:rPr lang="en-US" dirty="0"/>
              <a:t>,</a:t>
            </a:r>
          </a:p>
          <a:p>
            <a:r>
              <a:rPr lang="en-US" dirty="0"/>
              <a:t>So it needs to repeat the </a:t>
            </a:r>
            <a:r>
              <a:rPr lang="en-US" dirty="0" err="1"/>
              <a:t>syscall</a:t>
            </a:r>
            <a:r>
              <a:rPr lang="en-US" dirty="0"/>
              <a:t> many times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D13B4-0EDD-4519-B93F-A6CFD2C94FF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936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D13B4-0EDD-4519-B93F-A6CFD2C94FF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5560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>
                <a:latin typeface="LinLibertineT"/>
              </a:rPr>
              <a:t>We frame the goal as multi-interface fuzzing as it needs to coordinate</a:t>
            </a:r>
          </a:p>
          <a:p>
            <a:pPr algn="l"/>
            <a:r>
              <a:rPr lang="en-US" sz="1800" b="0" i="0" u="none" strike="noStrike" baseline="0" dirty="0">
                <a:latin typeface="LinLibertineT"/>
              </a:rPr>
              <a:t>the inputs from multiple different types of interfaces (</a:t>
            </a:r>
            <a:r>
              <a:rPr lang="en-US" sz="1800" b="0" i="0" u="none" strike="noStrike" baseline="0" dirty="0">
                <a:latin typeface="LinLibertineTI"/>
              </a:rPr>
              <a:t>e.g.,</a:t>
            </a:r>
          </a:p>
          <a:p>
            <a:pPr algn="l"/>
            <a:r>
              <a:rPr lang="en-US" sz="1800" b="0" i="0" u="none" strike="noStrike" baseline="0" dirty="0">
                <a:latin typeface="LinLibertineT"/>
              </a:rPr>
              <a:t>inputs from </a:t>
            </a:r>
            <a:r>
              <a:rPr lang="en-US" sz="1800" b="0" i="0" u="none" strike="noStrike" baseline="0" dirty="0" err="1">
                <a:latin typeface="LinLibertineT"/>
              </a:rPr>
              <a:t>syscall</a:t>
            </a:r>
            <a:r>
              <a:rPr lang="en-US" sz="1800" b="0" i="0" u="none" strike="noStrike" baseline="0" dirty="0">
                <a:latin typeface="LinLibertineT"/>
              </a:rPr>
              <a:t> and hardware side can be interleaved).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D13B4-0EDD-4519-B93F-A6CFD2C94FF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182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Especially</a:t>
            </a:r>
            <a:r>
              <a:rPr lang="en-US" altLang="zh-CN" dirty="0"/>
              <a:t> the Linux kernel is widely used in servers(Linux Distribution), phones(Android).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D13B4-0EDD-4519-B93F-A6CFD2C94FF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3021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second is Cross-</a:t>
            </a:r>
            <a:r>
              <a:rPr lang="en-US" dirty="0" err="1"/>
              <a:t>Syscall</a:t>
            </a:r>
            <a:r>
              <a:rPr lang="en-US" dirty="0"/>
              <a:t> Input Propagation Analysis</a:t>
            </a:r>
          </a:p>
          <a:p>
            <a:endParaRPr lang="en-US" dirty="0"/>
          </a:p>
          <a:p>
            <a:r>
              <a:rPr lang="en-US" dirty="0"/>
              <a:t>For some complex </a:t>
            </a:r>
            <a:r>
              <a:rPr lang="en-US" dirty="0" err="1"/>
              <a:t>syscalls</a:t>
            </a:r>
            <a:r>
              <a:rPr lang="en-US" dirty="0"/>
              <a:t>, it may set some global memory by user input at one </a:t>
            </a:r>
            <a:r>
              <a:rPr lang="en-US" dirty="0" err="1"/>
              <a:t>syscall</a:t>
            </a:r>
            <a:r>
              <a:rPr lang="en-US" dirty="0"/>
              <a:t> , for example the syscall1 in the figure</a:t>
            </a:r>
          </a:p>
          <a:p>
            <a:r>
              <a:rPr lang="en-US" altLang="zh-CN" dirty="0"/>
              <a:t>Then </a:t>
            </a:r>
            <a:r>
              <a:rPr lang="en-US" dirty="0"/>
              <a:t>use the  global memory at other </a:t>
            </a:r>
            <a:r>
              <a:rPr lang="en-US" dirty="0" err="1"/>
              <a:t>syscall</a:t>
            </a:r>
            <a:r>
              <a:rPr lang="en-US" dirty="0"/>
              <a:t>. For example the syscall3 and syscall3 in the figure</a:t>
            </a:r>
          </a:p>
          <a:p>
            <a:r>
              <a:rPr lang="en-US" dirty="0"/>
              <a:t>And there are some complex calculation, for example func1, func2 and </a:t>
            </a:r>
            <a:r>
              <a:rPr lang="en-US" dirty="0" err="1"/>
              <a:t>func</a:t>
            </a:r>
            <a:r>
              <a:rPr lang="en-US" dirty="0"/>
              <a:t> 3 in the figure</a:t>
            </a:r>
          </a:p>
          <a:p>
            <a:r>
              <a:rPr lang="en-US" dirty="0"/>
              <a:t>If we can analysis all those constraint, we can generate more complete template for kernel fuzzing.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D13B4-0EDD-4519-B93F-A6CFD2C94FF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9821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D13B4-0EDD-4519-B93F-A6CFD2C94FF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201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First, </a:t>
            </a:r>
            <a:r>
              <a:rPr lang="en-US" altLang="zh-CN" dirty="0" err="1"/>
              <a:t>syzkaller</a:t>
            </a:r>
            <a:r>
              <a:rPr lang="en-US" altLang="zh-CN" dirty="0"/>
              <a:t> generate template from Linux kernel by human.</a:t>
            </a:r>
          </a:p>
          <a:p>
            <a:r>
              <a:rPr lang="en-US" dirty="0"/>
              <a:t>The template, which is knowledge about the </a:t>
            </a:r>
            <a:r>
              <a:rPr lang="en-US" dirty="0" err="1"/>
              <a:t>syscalls</a:t>
            </a:r>
            <a:r>
              <a:rPr lang="en-US" dirty="0"/>
              <a:t>, includes the name of </a:t>
            </a:r>
            <a:r>
              <a:rPr lang="en-US" dirty="0" err="1"/>
              <a:t>syscalls</a:t>
            </a:r>
            <a:r>
              <a:rPr lang="en-US" dirty="0"/>
              <a:t>, the arguments of </a:t>
            </a:r>
            <a:r>
              <a:rPr lang="en-US" dirty="0" err="1"/>
              <a:t>syscalls</a:t>
            </a:r>
            <a:r>
              <a:rPr lang="en-US" dirty="0"/>
              <a:t> and the </a:t>
            </a:r>
            <a:r>
              <a:rPr lang="en-US" dirty="0" err="1"/>
              <a:t>depednency</a:t>
            </a:r>
            <a:r>
              <a:rPr lang="en-US" dirty="0"/>
              <a:t> between them.</a:t>
            </a:r>
          </a:p>
          <a:p>
            <a:r>
              <a:rPr lang="en-US" dirty="0" err="1"/>
              <a:t>Syzkaller</a:t>
            </a:r>
            <a:r>
              <a:rPr lang="en-US" dirty="0"/>
              <a:t> could generate valid test cases from those template and execute them in the Linux kernel</a:t>
            </a:r>
          </a:p>
          <a:p>
            <a:r>
              <a:rPr lang="en-US" altLang="zh-CN" dirty="0"/>
              <a:t>Then </a:t>
            </a:r>
            <a:r>
              <a:rPr lang="en-US" altLang="zh-CN" dirty="0" err="1"/>
              <a:t>Syzkaller</a:t>
            </a:r>
            <a:r>
              <a:rPr lang="en-US" altLang="zh-CN" dirty="0"/>
              <a:t> pick interesting test cases by new coverage</a:t>
            </a:r>
          </a:p>
          <a:p>
            <a:r>
              <a:rPr lang="en-US" altLang="zh-CN" dirty="0"/>
              <a:t>From those interesting test case, </a:t>
            </a:r>
            <a:r>
              <a:rPr lang="en-US" altLang="zh-CN" dirty="0" err="1"/>
              <a:t>syzkaller</a:t>
            </a:r>
            <a:r>
              <a:rPr lang="en-US" altLang="zh-CN" dirty="0"/>
              <a:t> would mutate them based on template to get more test cases.</a:t>
            </a:r>
          </a:p>
          <a:p>
            <a:r>
              <a:rPr lang="en-US" altLang="zh-CN" dirty="0"/>
              <a:t>That is the workflow of </a:t>
            </a:r>
            <a:r>
              <a:rPr lang="en-US" altLang="zh-CN" dirty="0" err="1"/>
              <a:t>syzkaller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By the way, template is called </a:t>
            </a:r>
            <a:r>
              <a:rPr lang="en-US" altLang="zh-CN" dirty="0" err="1"/>
              <a:t>syscall</a:t>
            </a:r>
            <a:r>
              <a:rPr lang="en-US" altLang="zh-CN" dirty="0"/>
              <a:t> description now and you can find more details in the link below.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D13B4-0EDD-4519-B93F-A6CFD2C94FF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594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have efficient fuzzing algorithm in </a:t>
            </a:r>
            <a:r>
              <a:rPr lang="en-US" dirty="0" err="1"/>
              <a:t>syzkaller</a:t>
            </a:r>
            <a:endParaRPr lang="en-US" dirty="0"/>
          </a:p>
          <a:p>
            <a:r>
              <a:rPr lang="en-US" dirty="0"/>
              <a:t>We have sufficiently long fuzzing time</a:t>
            </a:r>
          </a:p>
          <a:p>
            <a:r>
              <a:rPr lang="en-US" dirty="0"/>
              <a:t>There are also comprehensive template for some kernel modules</a:t>
            </a:r>
          </a:p>
          <a:p>
            <a:r>
              <a:rPr lang="en-US" dirty="0"/>
              <a:t>However, all of them can only achieve a coverage of 48%</a:t>
            </a:r>
          </a:p>
          <a:p>
            <a:r>
              <a:rPr lang="en-US" dirty="0"/>
              <a:t>What else </a:t>
            </a:r>
            <a:r>
              <a:rPr lang="en-US" altLang="zh-CN" dirty="0"/>
              <a:t>prevent </a:t>
            </a:r>
            <a:r>
              <a:rPr lang="en-US" altLang="zh-CN" dirty="0" err="1"/>
              <a:t>syzkaller</a:t>
            </a:r>
            <a:r>
              <a:rPr lang="en-US" altLang="zh-CN" dirty="0"/>
              <a:t> to get more coverage?</a:t>
            </a:r>
          </a:p>
          <a:p>
            <a:r>
              <a:rPr lang="en-US" dirty="0"/>
              <a:t>The answer is dependency challenge</a:t>
            </a:r>
          </a:p>
          <a:p>
            <a:r>
              <a:rPr lang="en-US" dirty="0"/>
              <a:t>This paper wants to figure out the root causes behind the dependency challenge in kernel fuzzing.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D13B4-0EDD-4519-B93F-A6CFD2C94FF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8331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Look at this example,</a:t>
            </a:r>
          </a:p>
          <a:p>
            <a:r>
              <a:rPr lang="en-US" dirty="0"/>
              <a:t>The condition at line 1 has one uncovered branch, so it belongs to unresolved condition,</a:t>
            </a:r>
          </a:p>
          <a:p>
            <a:r>
              <a:rPr lang="en-US" dirty="0"/>
              <a:t>Since it reads value from some global memory, which is the field </a:t>
            </a:r>
            <a:r>
              <a:rPr lang="en-US" dirty="0" err="1"/>
              <a:t>cdda</a:t>
            </a:r>
            <a:r>
              <a:rPr lang="en-US" dirty="0"/>
              <a:t> </a:t>
            </a:r>
            <a:r>
              <a:rPr lang="en-US" altLang="zh-CN" dirty="0"/>
              <a:t>underscore method in</a:t>
            </a:r>
            <a:r>
              <a:rPr lang="en-US" dirty="0"/>
              <a:t> cdi here, it also belongs to unresolved dependency</a:t>
            </a:r>
          </a:p>
          <a:p>
            <a:r>
              <a:rPr lang="en-US" dirty="0"/>
              <a:t>The code at line 6 writes value to the field </a:t>
            </a:r>
            <a:r>
              <a:rPr lang="en-US" dirty="0" err="1"/>
              <a:t>cdda</a:t>
            </a:r>
            <a:r>
              <a:rPr lang="en-US" dirty="0"/>
              <a:t> </a:t>
            </a:r>
            <a:r>
              <a:rPr lang="en-US" altLang="zh-CN" dirty="0"/>
              <a:t>underscore method in</a:t>
            </a:r>
            <a:r>
              <a:rPr lang="en-US" dirty="0"/>
              <a:t> cdi, so it is a write statement for the unresolved dependency at line 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Because it can change the global memory to an expected value, it is also the effective write statement for the unresolved dependency at line 1</a:t>
            </a:r>
          </a:p>
          <a:p>
            <a:r>
              <a:rPr lang="en-US" dirty="0"/>
              <a:t>And we define the dependency is the relationship between the unresolved dependency and its effective write statement.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dependency in Linux kernel are similar to the def-use in the user space program</a:t>
            </a:r>
          </a:p>
          <a:p>
            <a:pPr algn="l"/>
            <a:r>
              <a:rPr lang="en-US" dirty="0"/>
              <a:t>But the dependency </a:t>
            </a:r>
            <a:r>
              <a:rPr lang="en-US" sz="1800" b="0" i="0" u="none" strike="noStrike" baseline="0" dirty="0">
                <a:latin typeface="LinLibertineT"/>
              </a:rPr>
              <a:t>is specific to global memory and the use has to be a condition check.</a:t>
            </a:r>
            <a:endParaRPr lang="en-US" dirty="0"/>
          </a:p>
          <a:p>
            <a:r>
              <a:rPr lang="en-US" dirty="0"/>
              <a:t>The unresolved dependency  and the write statement could be in different entry functions, for example different </a:t>
            </a:r>
            <a:r>
              <a:rPr lang="en-US" dirty="0" err="1"/>
              <a:t>syscalls</a:t>
            </a:r>
            <a:r>
              <a:rPr lang="en-US" dirty="0"/>
              <a:t>, or even not in </a:t>
            </a:r>
            <a:r>
              <a:rPr lang="en-US" dirty="0" err="1"/>
              <a:t>syscalls</a:t>
            </a:r>
            <a:r>
              <a:rPr lang="en-US" dirty="0"/>
              <a:t> at all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D13B4-0EDD-4519-B93F-A6CFD2C94FF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732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given kernel modules, we first run fuzzing to collect coverage and unresolved conditions.</a:t>
            </a:r>
          </a:p>
          <a:p>
            <a:r>
              <a:rPr lang="en-US" dirty="0"/>
              <a:t>There are 4.7k go lines of changes based on </a:t>
            </a:r>
            <a:r>
              <a:rPr lang="en-US" dirty="0" err="1"/>
              <a:t>syzkaler</a:t>
            </a:r>
            <a:r>
              <a:rPr lang="en-US" dirty="0"/>
              <a:t> for collecting statistics and data sharing.</a:t>
            </a:r>
          </a:p>
          <a:p>
            <a:r>
              <a:rPr lang="en-US" dirty="0"/>
              <a:t>Then we use static taint analysis to determine unresolved dependencies and recognizing their write statements.</a:t>
            </a:r>
          </a:p>
          <a:p>
            <a:r>
              <a:rPr lang="en-US" dirty="0"/>
              <a:t>Which has 4k C++ lines of changes based on </a:t>
            </a:r>
            <a:r>
              <a:rPr lang="en-US" dirty="0" err="1"/>
              <a:t>dr.checker</a:t>
            </a:r>
            <a:r>
              <a:rPr lang="en-US" dirty="0"/>
              <a:t>.</a:t>
            </a:r>
          </a:p>
          <a:p>
            <a:r>
              <a:rPr lang="en-US" dirty="0"/>
              <a:t>After getting write statements, we have to manually figure out the effective write statements, whether they are influenced by other unresolved dependencies, and the root causes behind them.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Notice that because the coverage is based on binary and static analysis is based on LLVM, we have another mapping component with 6.7 C++ lines of code and 0.5k </a:t>
            </a:r>
            <a:r>
              <a:rPr lang="en-US" dirty="0" err="1"/>
              <a:t>protobuf</a:t>
            </a:r>
            <a:r>
              <a:rPr lang="en-US" dirty="0"/>
              <a:t> lines of code for mapping between binary and </a:t>
            </a:r>
            <a:r>
              <a:rPr lang="en-US" dirty="0" err="1"/>
              <a:t>llvm</a:t>
            </a:r>
            <a:r>
              <a:rPr lang="en-US" dirty="0"/>
              <a:t> </a:t>
            </a:r>
            <a:r>
              <a:rPr lang="en-US" dirty="0" err="1"/>
              <a:t>bitcode</a:t>
            </a:r>
            <a:r>
              <a:rPr lang="en-US" dirty="0"/>
              <a:t>, </a:t>
            </a:r>
            <a:r>
              <a:rPr lang="en-US" dirty="0">
                <a:latin typeface="LinLibertineT"/>
              </a:rPr>
              <a:t>o</a:t>
            </a:r>
            <a:r>
              <a:rPr lang="en-US" sz="1200" b="0" i="0" u="none" strike="noStrike" baseline="0" dirty="0">
                <a:latin typeface="LinLibertineT"/>
              </a:rPr>
              <a:t>rganizing information to support manual analysis</a:t>
            </a:r>
            <a:r>
              <a:rPr lang="en-US" dirty="0"/>
              <a:t> and data sharing.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D13B4-0EDD-4519-B93F-A6CFD2C94FF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797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D13B4-0EDD-4519-B93F-A6CFD2C94FF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6171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average, 62% of the edges are uncovered edges</a:t>
            </a:r>
          </a:p>
          <a:p>
            <a:r>
              <a:rPr lang="en-US" dirty="0"/>
              <a:t>And 75% of the unresolved conditions belongs to unresolved dependencies, which means the dependency challenge is the major issue for those uncovered edges.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considering the dominated edges, the Dominated edges of UD takes 73% of all dominated edges of UC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D13B4-0EDD-4519-B93F-A6CFD2C94FF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27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each unresolved dependency , there are about 13 write statements  on average.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About 67% of the written values are expressions  instead of constants, which means that it is difficult to identify effective write statement by static analysis.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Based on our manually analysis, Number of effective write statements  is far smaller than the number of write statement(often only one),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D13B4-0EDD-4519-B93F-A6CFD2C94FF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229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CCA21-69B1-4C0E-90A7-B610DA0D28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580C7D-CB75-4F8C-91F6-3C67CFB4C1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38F62C-9A19-4D47-9EE8-3EE40A78D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CB60-97F0-4D8A-9B46-3E78D2135EAA}" type="datetimeFigureOut">
              <a:rPr lang="en-US" smtClean="0"/>
              <a:t>4/20/2022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7B03C4-A3EF-4A36-B76B-168FCF1D5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66A94-1F5C-4B02-BA7F-7FC798B98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33A18-D34A-4094-AC88-A78E3F3EF8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874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426AD-D00D-47BF-9F7C-3465804F4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A86ED3-173D-4705-8A32-5F80C6597B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4199EE-36C0-4C11-80EA-A96811FAC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CB60-97F0-4D8A-9B46-3E78D2135EAA}" type="datetimeFigureOut">
              <a:rPr lang="en-US" smtClean="0"/>
              <a:t>4/20/2022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3FC6A-83D0-41D3-B5F8-D2EF165DD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1B8F6-1AEA-45A8-8575-8BECA3886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33A18-D34A-4094-AC88-A78E3F3EF8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746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EC957E-4808-4297-8F24-09B47990B4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464A14-36AD-47ED-96E6-2B739E7CF9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4CECAB-9AED-4858-B2D6-50A48F0CF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CB60-97F0-4D8A-9B46-3E78D2135EAA}" type="datetimeFigureOut">
              <a:rPr lang="en-US" smtClean="0"/>
              <a:t>4/20/2022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7CFA8A-F2FC-482B-874F-E0CBE3230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4D866-3D81-492D-9F69-7D80B5A31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33A18-D34A-4094-AC88-A78E3F3EF8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351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B582F-2FCB-40DB-8545-FE4C287EF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91DB4-A5C1-4027-8CB3-69F34E5A02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FAD3C-2D25-41A0-BCA6-3D50EA82A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CB60-97F0-4D8A-9B46-3E78D2135EAA}" type="datetimeFigureOut">
              <a:rPr lang="en-US" smtClean="0"/>
              <a:t>4/20/2022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613716-3467-464D-807B-12FD71557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7AE53-05D6-4F82-9C8A-7166CF8E8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33A18-D34A-4094-AC88-A78E3F3EF8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879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48989-6FF9-43F0-B693-DEB7221FD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C8419-8040-4E99-AAB5-5313A6DE6A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01A6-43FD-42FE-AF47-834688363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CB60-97F0-4D8A-9B46-3E78D2135EAA}" type="datetimeFigureOut">
              <a:rPr lang="en-US" smtClean="0"/>
              <a:t>4/20/2022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7F5743-ABD4-49A9-B295-3D7A5CCD8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B1398-0DDA-4A6E-927B-BA4669F44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33A18-D34A-4094-AC88-A78E3F3EF8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707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90351-F72D-4011-A6DE-EF14092E8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553B7-D4C6-4AA2-8387-EF374620E0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FB0CBC-EC52-45FE-8448-1836402F52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0B43C3-2A01-4C6E-8391-0192ECA6E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CB60-97F0-4D8A-9B46-3E78D2135EAA}" type="datetimeFigureOut">
              <a:rPr lang="en-US" smtClean="0"/>
              <a:t>4/20/2022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E67A33-1C0D-4885-93C1-E3C372065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203C09-2983-46F0-9782-676C4CE01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33A18-D34A-4094-AC88-A78E3F3EF8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7B00C-EDD2-4DAA-8574-B68166453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330395-7FDE-4DCF-992A-6A5831F058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6A554E-4386-48D2-AAE6-7EDE8CF3A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A1C8C2-EAD5-496F-8972-03977F614B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2CAC05-8E3B-43BD-A0F8-63D142D174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1B9564-A053-4670-8EFF-0755AF03E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CB60-97F0-4D8A-9B46-3E78D2135EAA}" type="datetimeFigureOut">
              <a:rPr lang="en-US" smtClean="0"/>
              <a:t>4/20/2022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4390BC-FB96-45D4-A26A-228A2EDA5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DDD074-7685-42FF-A1A5-A1D2226DA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33A18-D34A-4094-AC88-A78E3F3EF8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629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6C195-2138-4F33-9959-50F9BFF78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FBDD20-D2C3-40A8-9D75-F0932418E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CB60-97F0-4D8A-9B46-3E78D2135EAA}" type="datetimeFigureOut">
              <a:rPr lang="en-US" smtClean="0"/>
              <a:t>4/20/2022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BB4E43-3E13-4F08-93C0-556B30368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2343F0-C432-4D7E-A9AD-CB1335F03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33A18-D34A-4094-AC88-A78E3F3EF8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743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D68C65-4B6E-41BF-99C9-53A3FCBAB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CB60-97F0-4D8A-9B46-3E78D2135EAA}" type="datetimeFigureOut">
              <a:rPr lang="en-US" smtClean="0"/>
              <a:t>4/20/2022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892D84-D17C-495C-AD17-FD553BB18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937D02-3809-42F2-8292-3E8E169C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33A18-D34A-4094-AC88-A78E3F3EF8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426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79A58-D50E-4D65-8CF3-C9A6B162A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2908E-FE7E-45B7-87CC-EAF1EB8F76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71B06F-8D33-4EED-8E1B-56AF88E6F8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67821A-6401-437C-A0DA-9242EB263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CB60-97F0-4D8A-9B46-3E78D2135EAA}" type="datetimeFigureOut">
              <a:rPr lang="en-US" smtClean="0"/>
              <a:t>4/20/2022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CAB210-852C-4D55-9194-C5A5905A0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207E14-836C-4633-90DE-5C52E52FA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33A18-D34A-4094-AC88-A78E3F3EF8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753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5B2A9-A925-4A9B-B2D8-23C6106C1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D17F56-4ACA-4739-9378-F67EBE8BCE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0043BA-8D62-47AF-ACB5-B5FD914F7F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296F3-39F9-41F6-8D2F-39C50AE1A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CB60-97F0-4D8A-9B46-3E78D2135EAA}" type="datetimeFigureOut">
              <a:rPr lang="en-US" smtClean="0"/>
              <a:t>4/20/2022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E62ECA-7056-4227-B60C-B2AFC00F2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8337CA-A79D-470D-B74F-863E01CEC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33A18-D34A-4094-AC88-A78E3F3EF8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884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A8B8D9-7BCA-40B0-8E69-9C3B4311C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D1BDED-1830-4027-831A-B80A492ADC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38DD6-4F52-4921-BBCB-2A42BA0FE2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45CB60-97F0-4D8A-9B46-3E78D2135EAA}" type="datetimeFigureOut">
              <a:rPr lang="en-US" smtClean="0"/>
              <a:t>4/20/2022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94AC1D-39FE-4F1E-8FB3-1C692D74A0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A4BEC-7B61-4F08-B12A-BEFBBA44FF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B33A18-D34A-4094-AC88-A78E3F3EF8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16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diagramLayout" Target="../diagrams/layout3.xml"/><Relationship Id="rId11" Type="http://schemas.openxmlformats.org/officeDocument/2006/relationships/image" Target="../media/image5.png"/><Relationship Id="rId5" Type="http://schemas.openxmlformats.org/officeDocument/2006/relationships/diagramData" Target="../diagrams/data3.xml"/><Relationship Id="rId10" Type="http://schemas.openxmlformats.org/officeDocument/2006/relationships/image" Target="../media/image9.png"/><Relationship Id="rId4" Type="http://schemas.openxmlformats.org/officeDocument/2006/relationships/notesSlide" Target="../notesSlides/notesSlide8.xml"/><Relationship Id="rId9" Type="http://schemas.microsoft.com/office/2007/relationships/diagramDrawing" Target="../diagrams/drawing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4.xml"/><Relationship Id="rId3" Type="http://schemas.openxmlformats.org/officeDocument/2006/relationships/slideLayout" Target="../slideLayouts/slideLayout4.xml"/><Relationship Id="rId7" Type="http://schemas.openxmlformats.org/officeDocument/2006/relationships/diagramLayout" Target="../diagrams/layout4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diagramData" Target="../diagrams/data4.xml"/><Relationship Id="rId11" Type="http://schemas.openxmlformats.org/officeDocument/2006/relationships/image" Target="../media/image5.png"/><Relationship Id="rId5" Type="http://schemas.openxmlformats.org/officeDocument/2006/relationships/image" Target="../media/image10.png"/><Relationship Id="rId10" Type="http://schemas.microsoft.com/office/2007/relationships/diagramDrawing" Target="../diagrams/drawing4.xml"/><Relationship Id="rId4" Type="http://schemas.openxmlformats.org/officeDocument/2006/relationships/notesSlide" Target="../notesSlides/notesSlide9.xml"/><Relationship Id="rId9" Type="http://schemas.openxmlformats.org/officeDocument/2006/relationships/diagramColors" Target="../diagrams/colors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4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hart" Target="../charts/chart5.xm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notesSlide" Target="../notesSlides/notesSlide11.xml"/><Relationship Id="rId9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5.xml"/><Relationship Id="rId3" Type="http://schemas.openxmlformats.org/officeDocument/2006/relationships/slideLayout" Target="../slideLayouts/slideLayout4.xml"/><Relationship Id="rId7" Type="http://schemas.openxmlformats.org/officeDocument/2006/relationships/diagramLayout" Target="../diagrams/layout5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diagramData" Target="../diagrams/data5.xml"/><Relationship Id="rId11" Type="http://schemas.openxmlformats.org/officeDocument/2006/relationships/image" Target="../media/image5.png"/><Relationship Id="rId5" Type="http://schemas.openxmlformats.org/officeDocument/2006/relationships/chart" Target="../charts/chart6.xml"/><Relationship Id="rId10" Type="http://schemas.microsoft.com/office/2007/relationships/diagramDrawing" Target="../diagrams/drawing5.xml"/><Relationship Id="rId4" Type="http://schemas.openxmlformats.org/officeDocument/2006/relationships/notesSlide" Target="../notesSlides/notesSlide12.xml"/><Relationship Id="rId9" Type="http://schemas.openxmlformats.org/officeDocument/2006/relationships/diagramColors" Target="../diagrams/colors5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6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diagramLayout" Target="../diagrams/layout6.xml"/><Relationship Id="rId5" Type="http://schemas.openxmlformats.org/officeDocument/2006/relationships/diagramData" Target="../diagrams/data6.xml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13.xml"/><Relationship Id="rId9" Type="http://schemas.microsoft.com/office/2007/relationships/diagramDrawing" Target="../diagrams/drawing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7.xml"/><Relationship Id="rId13" Type="http://schemas.openxmlformats.org/officeDocument/2006/relationships/diagramQuickStyle" Target="../diagrams/quickStyle8.xml"/><Relationship Id="rId18" Type="http://schemas.openxmlformats.org/officeDocument/2006/relationships/diagramQuickStyle" Target="../diagrams/quickStyle9.xml"/><Relationship Id="rId3" Type="http://schemas.openxmlformats.org/officeDocument/2006/relationships/slideLayout" Target="../slideLayouts/slideLayout2.xml"/><Relationship Id="rId21" Type="http://schemas.openxmlformats.org/officeDocument/2006/relationships/image" Target="../media/image5.png"/><Relationship Id="rId7" Type="http://schemas.openxmlformats.org/officeDocument/2006/relationships/diagramLayout" Target="../diagrams/layout7.xml"/><Relationship Id="rId12" Type="http://schemas.openxmlformats.org/officeDocument/2006/relationships/diagramLayout" Target="../diagrams/layout8.xml"/><Relationship Id="rId17" Type="http://schemas.openxmlformats.org/officeDocument/2006/relationships/diagramLayout" Target="../diagrams/layout9.xml"/><Relationship Id="rId2" Type="http://schemas.openxmlformats.org/officeDocument/2006/relationships/audio" Target="../media/media18.m4a"/><Relationship Id="rId16" Type="http://schemas.openxmlformats.org/officeDocument/2006/relationships/diagramData" Target="../diagrams/data9.xml"/><Relationship Id="rId20" Type="http://schemas.microsoft.com/office/2007/relationships/diagramDrawing" Target="../diagrams/drawing9.xml"/><Relationship Id="rId1" Type="http://schemas.microsoft.com/office/2007/relationships/media" Target="../media/media18.m4a"/><Relationship Id="rId6" Type="http://schemas.openxmlformats.org/officeDocument/2006/relationships/diagramData" Target="../diagrams/data7.xml"/><Relationship Id="rId11" Type="http://schemas.openxmlformats.org/officeDocument/2006/relationships/diagramData" Target="../diagrams/data8.xml"/><Relationship Id="rId5" Type="http://schemas.openxmlformats.org/officeDocument/2006/relationships/image" Target="../media/image7.png"/><Relationship Id="rId15" Type="http://schemas.microsoft.com/office/2007/relationships/diagramDrawing" Target="../diagrams/drawing8.xml"/><Relationship Id="rId10" Type="http://schemas.microsoft.com/office/2007/relationships/diagramDrawing" Target="../diagrams/drawing7.xml"/><Relationship Id="rId19" Type="http://schemas.openxmlformats.org/officeDocument/2006/relationships/diagramColors" Target="../diagrams/colors9.xml"/><Relationship Id="rId4" Type="http://schemas.openxmlformats.org/officeDocument/2006/relationships/notesSlide" Target="../notesSlides/notesSlide14.xml"/><Relationship Id="rId9" Type="http://schemas.openxmlformats.org/officeDocument/2006/relationships/diagramColors" Target="../diagrams/colors7.xml"/><Relationship Id="rId14" Type="http://schemas.openxmlformats.org/officeDocument/2006/relationships/diagramColors" Target="../diagrams/colors8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0.xml"/><Relationship Id="rId13" Type="http://schemas.openxmlformats.org/officeDocument/2006/relationships/diagramQuickStyle" Target="../diagrams/quickStyle11.xml"/><Relationship Id="rId18" Type="http://schemas.openxmlformats.org/officeDocument/2006/relationships/diagramQuickStyle" Target="../diagrams/quickStyle12.xml"/><Relationship Id="rId3" Type="http://schemas.openxmlformats.org/officeDocument/2006/relationships/slideLayout" Target="../slideLayouts/slideLayout2.xml"/><Relationship Id="rId21" Type="http://schemas.openxmlformats.org/officeDocument/2006/relationships/image" Target="../media/image5.png"/><Relationship Id="rId7" Type="http://schemas.openxmlformats.org/officeDocument/2006/relationships/diagramLayout" Target="../diagrams/layout10.xml"/><Relationship Id="rId12" Type="http://schemas.openxmlformats.org/officeDocument/2006/relationships/diagramLayout" Target="../diagrams/layout11.xml"/><Relationship Id="rId17" Type="http://schemas.openxmlformats.org/officeDocument/2006/relationships/diagramLayout" Target="../diagrams/layout12.xml"/><Relationship Id="rId2" Type="http://schemas.openxmlformats.org/officeDocument/2006/relationships/audio" Target="../media/media19.m4a"/><Relationship Id="rId16" Type="http://schemas.openxmlformats.org/officeDocument/2006/relationships/diagramData" Target="../diagrams/data12.xml"/><Relationship Id="rId20" Type="http://schemas.microsoft.com/office/2007/relationships/diagramDrawing" Target="../diagrams/drawing12.xml"/><Relationship Id="rId1" Type="http://schemas.microsoft.com/office/2007/relationships/media" Target="../media/media19.m4a"/><Relationship Id="rId6" Type="http://schemas.openxmlformats.org/officeDocument/2006/relationships/diagramData" Target="../diagrams/data10.xml"/><Relationship Id="rId11" Type="http://schemas.openxmlformats.org/officeDocument/2006/relationships/diagramData" Target="../diagrams/data11.xml"/><Relationship Id="rId5" Type="http://schemas.openxmlformats.org/officeDocument/2006/relationships/image" Target="../media/image7.png"/><Relationship Id="rId15" Type="http://schemas.microsoft.com/office/2007/relationships/diagramDrawing" Target="../diagrams/drawing11.xml"/><Relationship Id="rId10" Type="http://schemas.microsoft.com/office/2007/relationships/diagramDrawing" Target="../diagrams/drawing10.xml"/><Relationship Id="rId19" Type="http://schemas.openxmlformats.org/officeDocument/2006/relationships/diagramColors" Target="../diagrams/colors12.xml"/><Relationship Id="rId4" Type="http://schemas.openxmlformats.org/officeDocument/2006/relationships/notesSlide" Target="../notesSlides/notesSlide15.xml"/><Relationship Id="rId9" Type="http://schemas.openxmlformats.org/officeDocument/2006/relationships/diagramColors" Target="../diagrams/colors10.xml"/><Relationship Id="rId14" Type="http://schemas.openxmlformats.org/officeDocument/2006/relationships/diagramColors" Target="../diagrams/colors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3.xml"/><Relationship Id="rId13" Type="http://schemas.openxmlformats.org/officeDocument/2006/relationships/diagramColors" Target="../diagrams/colors14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3.xml"/><Relationship Id="rId12" Type="http://schemas.openxmlformats.org/officeDocument/2006/relationships/diagramQuickStyle" Target="../diagrams/quickStyle14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diagramLayout" Target="../diagrams/layout13.xml"/><Relationship Id="rId11" Type="http://schemas.openxmlformats.org/officeDocument/2006/relationships/diagramLayout" Target="../diagrams/layout14.xml"/><Relationship Id="rId5" Type="http://schemas.openxmlformats.org/officeDocument/2006/relationships/diagramData" Target="../diagrams/data13.xml"/><Relationship Id="rId15" Type="http://schemas.openxmlformats.org/officeDocument/2006/relationships/image" Target="../media/image5.png"/><Relationship Id="rId10" Type="http://schemas.openxmlformats.org/officeDocument/2006/relationships/diagramData" Target="../diagrams/data14.xml"/><Relationship Id="rId4" Type="http://schemas.openxmlformats.org/officeDocument/2006/relationships/notesSlide" Target="../notesSlides/notesSlide16.xml"/><Relationship Id="rId9" Type="http://schemas.microsoft.com/office/2007/relationships/diagramDrawing" Target="../diagrams/drawing13.xml"/><Relationship Id="rId14" Type="http://schemas.microsoft.com/office/2007/relationships/diagramDrawing" Target="../diagrams/drawing14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5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5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diagramLayout" Target="../diagrams/layout15.xml"/><Relationship Id="rId5" Type="http://schemas.openxmlformats.org/officeDocument/2006/relationships/diagramData" Target="../diagrams/data15.xml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17.xml"/><Relationship Id="rId9" Type="http://schemas.microsoft.com/office/2007/relationships/diagramDrawing" Target="../diagrams/drawing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6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6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diagramLayout" Target="../diagrams/layout16.xml"/><Relationship Id="rId5" Type="http://schemas.openxmlformats.org/officeDocument/2006/relationships/diagramData" Target="../diagrams/data16.xml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19.xml"/><Relationship Id="rId9" Type="http://schemas.microsoft.com/office/2007/relationships/diagramDrawing" Target="../diagrams/drawing1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7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7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6" Type="http://schemas.openxmlformats.org/officeDocument/2006/relationships/diagramLayout" Target="../diagrams/layout17.xml"/><Relationship Id="rId5" Type="http://schemas.openxmlformats.org/officeDocument/2006/relationships/diagramData" Target="../diagrams/data17.xml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21.xml"/><Relationship Id="rId9" Type="http://schemas.microsoft.com/office/2007/relationships/diagramDrawing" Target="../diagrams/drawing17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2.png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Layout" Target="../diagrams/layout1.xml"/><Relationship Id="rId11" Type="http://schemas.openxmlformats.org/officeDocument/2006/relationships/image" Target="../media/image5.png"/><Relationship Id="rId5" Type="http://schemas.openxmlformats.org/officeDocument/2006/relationships/diagramData" Target="../diagrams/data1.xml"/><Relationship Id="rId10" Type="http://schemas.openxmlformats.org/officeDocument/2006/relationships/image" Target="../media/image6.png"/><Relationship Id="rId4" Type="http://schemas.openxmlformats.org/officeDocument/2006/relationships/notesSlide" Target="../notesSlides/notesSlide2.xml"/><Relationship Id="rId9" Type="http://schemas.microsoft.com/office/2007/relationships/diagramDrawing" Target="../diagrams/drawin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4.xml"/><Relationship Id="rId9" Type="http://schemas.microsoft.com/office/2007/relationships/diagramDrawing" Target="../diagrams/drawing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57CE6-DB7B-47BD-9D2F-0989A5035B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Demystifying the Dependency Challenge in Kernel Fuzzing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068FE5-A7AB-42AE-AC6B-7177DD5195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sz="2000" dirty="0"/>
          </a:p>
          <a:p>
            <a:r>
              <a:rPr lang="en-US" sz="2000" dirty="0"/>
              <a:t>Yu Hao</a:t>
            </a:r>
            <a:r>
              <a:rPr lang="en-US" sz="2000" baseline="30000" dirty="0"/>
              <a:t>1</a:t>
            </a:r>
            <a:r>
              <a:rPr lang="en-US" sz="2000" dirty="0"/>
              <a:t>,</a:t>
            </a:r>
            <a:r>
              <a:rPr lang="zh-CN" altLang="en-US" sz="2000" dirty="0"/>
              <a:t> </a:t>
            </a:r>
            <a:r>
              <a:rPr lang="en-US" sz="2000" dirty="0"/>
              <a:t>Hang Zhang</a:t>
            </a:r>
            <a:r>
              <a:rPr lang="en-US" sz="2000" baseline="30000" dirty="0"/>
              <a:t>2</a:t>
            </a:r>
            <a:r>
              <a:rPr lang="en-US" sz="2000" dirty="0"/>
              <a:t>,</a:t>
            </a:r>
            <a:r>
              <a:rPr lang="zh-CN" altLang="en-US" sz="2000" dirty="0"/>
              <a:t> </a:t>
            </a:r>
            <a:r>
              <a:rPr lang="en-US" sz="2000" dirty="0" err="1"/>
              <a:t>Guoren</a:t>
            </a:r>
            <a:r>
              <a:rPr lang="en-US" sz="2000" dirty="0"/>
              <a:t> Li</a:t>
            </a:r>
            <a:r>
              <a:rPr lang="en-US" sz="2000" baseline="30000" dirty="0"/>
              <a:t>1</a:t>
            </a:r>
            <a:r>
              <a:rPr lang="en-US" sz="2000" dirty="0"/>
              <a:t>,</a:t>
            </a:r>
            <a:r>
              <a:rPr lang="zh-CN" altLang="en-US" sz="2000" dirty="0"/>
              <a:t> </a:t>
            </a:r>
            <a:r>
              <a:rPr lang="en-US" sz="2000" dirty="0" err="1"/>
              <a:t>Xingyun</a:t>
            </a:r>
            <a:r>
              <a:rPr lang="en-US" sz="2000" dirty="0"/>
              <a:t> Du</a:t>
            </a:r>
            <a:r>
              <a:rPr lang="en-US" sz="2000" baseline="30000" dirty="0"/>
              <a:t>1</a:t>
            </a:r>
            <a:r>
              <a:rPr lang="en-US" sz="2000" dirty="0"/>
              <a:t>,</a:t>
            </a:r>
            <a:r>
              <a:rPr lang="zh-CN" altLang="en-US" sz="2000" dirty="0"/>
              <a:t> </a:t>
            </a:r>
            <a:r>
              <a:rPr lang="en-US" sz="2000" dirty="0" err="1"/>
              <a:t>Zhiyun</a:t>
            </a:r>
            <a:r>
              <a:rPr lang="en-US" sz="2000" dirty="0"/>
              <a:t> Qian</a:t>
            </a:r>
            <a:r>
              <a:rPr lang="en-US" sz="2000" baseline="30000" dirty="0"/>
              <a:t>1</a:t>
            </a:r>
            <a:r>
              <a:rPr lang="en-US" sz="2000" dirty="0"/>
              <a:t>,</a:t>
            </a:r>
            <a:r>
              <a:rPr lang="zh-CN" altLang="en-US" sz="2000" dirty="0"/>
              <a:t> </a:t>
            </a:r>
            <a:r>
              <a:rPr lang="en-US" sz="2000" dirty="0" err="1"/>
              <a:t>Ardalan</a:t>
            </a:r>
            <a:r>
              <a:rPr lang="en-US" sz="2000" dirty="0"/>
              <a:t> Amiri Sani</a:t>
            </a:r>
            <a:r>
              <a:rPr lang="en-US" sz="2000" baseline="30000" dirty="0"/>
              <a:t>3</a:t>
            </a:r>
          </a:p>
          <a:p>
            <a:r>
              <a:rPr lang="en-US" sz="2000" baseline="30000" dirty="0"/>
              <a:t>1</a:t>
            </a:r>
            <a:r>
              <a:rPr lang="en-US" sz="2000" dirty="0"/>
              <a:t>UC Riverside, </a:t>
            </a:r>
            <a:r>
              <a:rPr lang="en-US" sz="2000" baseline="30000" dirty="0"/>
              <a:t>2</a:t>
            </a:r>
            <a:r>
              <a:rPr lang="en-US" sz="2000" dirty="0"/>
              <a:t>Georgia Institute of Technology, </a:t>
            </a:r>
            <a:r>
              <a:rPr lang="en-US" sz="2000" baseline="30000" dirty="0"/>
              <a:t>3</a:t>
            </a:r>
            <a:r>
              <a:rPr lang="en-US" sz="2000" dirty="0"/>
              <a:t>UC Irvine</a:t>
            </a:r>
          </a:p>
        </p:txBody>
      </p:sp>
      <p:pic>
        <p:nvPicPr>
          <p:cNvPr id="7" name="Picture 6" descr="A picture containing logo&#10;&#10;Description automatically generated">
            <a:extLst>
              <a:ext uri="{FF2B5EF4-FFF2-40B4-BE49-F238E27FC236}">
                <a16:creationId xmlns:a16="http://schemas.microsoft.com/office/drawing/2014/main" id="{A5C544E0-0379-42D1-8348-735C2C1346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146051"/>
            <a:ext cx="2101485" cy="1822450"/>
          </a:xfrm>
          <a:prstGeom prst="rect">
            <a:avLst/>
          </a:prstGeom>
        </p:spPr>
      </p:pic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866CFEF8-2AF0-41BA-851D-B233568BC7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1621" y="5776111"/>
            <a:ext cx="2022059" cy="617585"/>
          </a:xfrm>
          <a:prstGeom prst="rect">
            <a:avLst/>
          </a:prstGeom>
        </p:spPr>
      </p:pic>
      <p:pic>
        <p:nvPicPr>
          <p:cNvPr id="15" name="Picture 14" descr="A picture containing logo&#10;&#10;Description automatically generated">
            <a:extLst>
              <a:ext uri="{FF2B5EF4-FFF2-40B4-BE49-F238E27FC236}">
                <a16:creationId xmlns:a16="http://schemas.microsoft.com/office/drawing/2014/main" id="{8EAD51B0-8B7A-4FA5-95B6-F95041C65A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6325" y="5632674"/>
            <a:ext cx="2459349" cy="871020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E1103A-499E-4274-8209-0C07BB920A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8319" y="5393766"/>
            <a:ext cx="1758528" cy="1348835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0D68519C-8F4D-4953-8E70-00F2CC2719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593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97"/>
    </mc:Choice>
    <mc:Fallback xmlns="">
      <p:transition spd="slow" advTm="128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F3961-F6D6-41A8-AA38-D6D7D1A78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86D66-11FF-4B7A-ACD7-32602618ED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229350" cy="4351338"/>
          </a:xfrm>
        </p:spPr>
        <p:txBody>
          <a:bodyPr/>
          <a:lstStyle/>
          <a:p>
            <a:r>
              <a:rPr lang="en-US" dirty="0"/>
              <a:t>Background</a:t>
            </a:r>
          </a:p>
          <a:p>
            <a:r>
              <a:rPr lang="en-US" dirty="0"/>
              <a:t>Motivation</a:t>
            </a:r>
          </a:p>
          <a:p>
            <a:r>
              <a:rPr lang="en-US" dirty="0"/>
              <a:t>Measurement pipeline</a:t>
            </a:r>
          </a:p>
          <a:p>
            <a:r>
              <a:rPr lang="en-US" b="1" dirty="0">
                <a:solidFill>
                  <a:schemeClr val="accent1"/>
                </a:solidFill>
              </a:rPr>
              <a:t>Measurement Results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Prevalence of Unresolved Dependencies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Write Statements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Recursive Dependencies.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Non-self-contained (Unstable) Test Cases.</a:t>
            </a:r>
          </a:p>
          <a:p>
            <a:pPr lvl="1"/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9B0AC-F0EB-43E2-AD95-9319662749C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Analysis of Root Causes</a:t>
            </a:r>
          </a:p>
          <a:p>
            <a:r>
              <a:rPr lang="en-US" dirty="0"/>
              <a:t>Future Research Directions</a:t>
            </a:r>
          </a:p>
          <a:p>
            <a:r>
              <a:rPr lang="en-US" dirty="0"/>
              <a:t>Conclusion</a:t>
            </a:r>
          </a:p>
          <a:p>
            <a:endParaRPr lang="en-US" dirty="0"/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A4A76DBD-BC90-44A4-9449-17969D75F0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27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39"/>
    </mc:Choice>
    <mc:Fallback xmlns="">
      <p:transition spd="slow" advTm="11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5EA0C2-8E50-4537-8B62-00B2118AE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Prevalence of Unresolved Dependencies</a:t>
            </a:r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5A9A9FBC-B465-4B29-94AE-D144642B48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5576055"/>
              </p:ext>
            </p:extLst>
          </p:nvPr>
        </p:nvGraphicFramePr>
        <p:xfrm>
          <a:off x="838201" y="1690688"/>
          <a:ext cx="10515599" cy="21708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pSp>
        <p:nvGrpSpPr>
          <p:cNvPr id="10" name="Group 9">
            <a:extLst>
              <a:ext uri="{FF2B5EF4-FFF2-40B4-BE49-F238E27FC236}">
                <a16:creationId xmlns:a16="http://schemas.microsoft.com/office/drawing/2014/main" id="{D6370589-89AC-4F87-B753-645842CAB00B}"/>
              </a:ext>
            </a:extLst>
          </p:cNvPr>
          <p:cNvGrpSpPr/>
          <p:nvPr/>
        </p:nvGrpSpPr>
        <p:grpSpPr>
          <a:xfrm>
            <a:off x="3571873" y="4359772"/>
            <a:ext cx="5048250" cy="1986849"/>
            <a:chOff x="5337175" y="4543967"/>
            <a:chExt cx="5048250" cy="198684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7C0ACE6-2E70-4895-A2CB-610825F904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337175" y="4543967"/>
              <a:ext cx="5048250" cy="1986849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1EE7CB4-47C5-4071-882A-2D6890D1D2BD}"/>
                </a:ext>
              </a:extLst>
            </p:cNvPr>
            <p:cNvSpPr/>
            <p:nvPr/>
          </p:nvSpPr>
          <p:spPr>
            <a:xfrm>
              <a:off x="6967329" y="6210299"/>
              <a:ext cx="411372" cy="23376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DABF1A6-0B92-4D95-BF18-74AF7DD4F6C5}"/>
                </a:ext>
              </a:extLst>
            </p:cNvPr>
            <p:cNvSpPr/>
            <p:nvPr/>
          </p:nvSpPr>
          <p:spPr>
            <a:xfrm>
              <a:off x="8204200" y="6216648"/>
              <a:ext cx="412750" cy="23376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D3C533E-FAE1-4305-A1BC-5B54BAF52D28}"/>
                </a:ext>
              </a:extLst>
            </p:cNvPr>
            <p:cNvSpPr/>
            <p:nvPr/>
          </p:nvSpPr>
          <p:spPr>
            <a:xfrm>
              <a:off x="9671050" y="6210299"/>
              <a:ext cx="412750" cy="23376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1" name="Audio 30">
            <a:hlinkClick r:id="" action="ppaction://media"/>
            <a:extLst>
              <a:ext uri="{FF2B5EF4-FFF2-40B4-BE49-F238E27FC236}">
                <a16:creationId xmlns:a16="http://schemas.microsoft.com/office/drawing/2014/main" id="{235A3628-71FD-46B8-9C26-64F38C5E9B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425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249"/>
    </mc:Choice>
    <mc:Fallback xmlns="">
      <p:transition spd="slow" advTm="342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73330DBA-AFEC-430D-B706-2C3CD6F28773}"/>
              </a:ext>
            </a:extLst>
          </p:cNvPr>
          <p:cNvGrpSpPr/>
          <p:nvPr/>
        </p:nvGrpSpPr>
        <p:grpSpPr>
          <a:xfrm>
            <a:off x="3410909" y="4139740"/>
            <a:ext cx="5370181" cy="2434684"/>
            <a:chOff x="6341594" y="3544972"/>
            <a:chExt cx="5850406" cy="2762590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F2705E41-FDB5-4C7F-8F0E-A3266BA901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341594" y="3544972"/>
              <a:ext cx="5850406" cy="2762590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093A0DE-EF5D-4670-A4E8-D6DB9EBAE56C}"/>
                </a:ext>
              </a:extLst>
            </p:cNvPr>
            <p:cNvSpPr/>
            <p:nvPr/>
          </p:nvSpPr>
          <p:spPr>
            <a:xfrm>
              <a:off x="8578256" y="5907418"/>
              <a:ext cx="555510" cy="30034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687F2EB-D2A9-4CD6-BA0B-BF35866EC6EB}"/>
                </a:ext>
              </a:extLst>
            </p:cNvPr>
            <p:cNvSpPr/>
            <p:nvPr/>
          </p:nvSpPr>
          <p:spPr>
            <a:xfrm>
              <a:off x="9952690" y="5907418"/>
              <a:ext cx="422202" cy="30034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61F665-18CF-4875-B4AA-107034FD3ED2}"/>
                </a:ext>
              </a:extLst>
            </p:cNvPr>
            <p:cNvSpPr/>
            <p:nvPr/>
          </p:nvSpPr>
          <p:spPr>
            <a:xfrm>
              <a:off x="10637301" y="5907418"/>
              <a:ext cx="638106" cy="30034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8BB8F71-F370-49C4-8C05-B716636FA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 Statements</a:t>
            </a:r>
          </a:p>
        </p:txBody>
      </p:sp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456835B2-BBA6-4807-B572-AC0A0CF78C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2744763"/>
              </p:ext>
            </p:extLst>
          </p:nvPr>
        </p:nvGraphicFramePr>
        <p:xfrm>
          <a:off x="838200" y="1690688"/>
          <a:ext cx="10515600" cy="21971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0EBF562-3F1A-490C-A2D7-8F48859836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850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497"/>
    </mc:Choice>
    <mc:Fallback xmlns="">
      <p:transition spd="slow" advTm="314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F0184-4104-4648-BCF3-C3FECC3DA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Dependencies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6FCEC095-BBD2-4E28-9D53-C6D5E901EE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13330656"/>
              </p:ext>
            </p:extLst>
          </p:nvPr>
        </p:nvGraphicFramePr>
        <p:xfrm>
          <a:off x="8183003" y="1509575"/>
          <a:ext cx="3170797" cy="23336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0136D3C4-B930-454E-A471-9C90E044BC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8892207"/>
              </p:ext>
            </p:extLst>
          </p:nvPr>
        </p:nvGraphicFramePr>
        <p:xfrm>
          <a:off x="8183003" y="3843269"/>
          <a:ext cx="3170797" cy="23336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C388312-544A-407E-B0A1-717520CFA96C}"/>
              </a:ext>
            </a:extLst>
          </p:cNvPr>
          <p:cNvSpPr/>
          <p:nvPr/>
        </p:nvSpPr>
        <p:spPr>
          <a:xfrm>
            <a:off x="4686616" y="1973683"/>
            <a:ext cx="3381522" cy="1104414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0.if (</a:t>
            </a:r>
            <a:r>
              <a:rPr lang="en-US" dirty="0">
                <a:solidFill>
                  <a:srgbClr val="FF0000"/>
                </a:solidFill>
              </a:rPr>
              <a:t>gv1 == value1</a:t>
            </a:r>
            <a:r>
              <a:rPr lang="en-US" dirty="0"/>
              <a:t>) {</a:t>
            </a:r>
          </a:p>
          <a:p>
            <a:r>
              <a:rPr lang="en-US" dirty="0"/>
              <a:t>1.    </a:t>
            </a:r>
            <a:r>
              <a:rPr lang="en-US" dirty="0">
                <a:solidFill>
                  <a:srgbClr val="FFC000"/>
                </a:solidFill>
              </a:rPr>
              <a:t>// uncovered branch</a:t>
            </a:r>
          </a:p>
          <a:p>
            <a:r>
              <a:rPr lang="en-US" dirty="0"/>
              <a:t>2.}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CE2D855-21CB-492C-9470-86B007F3C5F5}"/>
              </a:ext>
            </a:extLst>
          </p:cNvPr>
          <p:cNvSpPr/>
          <p:nvPr/>
        </p:nvSpPr>
        <p:spPr>
          <a:xfrm>
            <a:off x="4686616" y="3429000"/>
            <a:ext cx="3381522" cy="1281146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3.if (</a:t>
            </a:r>
            <a:r>
              <a:rPr lang="en-US" dirty="0">
                <a:solidFill>
                  <a:srgbClr val="FF0000"/>
                </a:solidFill>
              </a:rPr>
              <a:t>gv2 == value2</a:t>
            </a:r>
            <a:r>
              <a:rPr lang="en-US" dirty="0"/>
              <a:t>) {</a:t>
            </a:r>
          </a:p>
          <a:p>
            <a:r>
              <a:rPr lang="en-US" dirty="0"/>
              <a:t>4.    </a:t>
            </a:r>
            <a:r>
              <a:rPr lang="en-US" dirty="0">
                <a:solidFill>
                  <a:srgbClr val="FFC000"/>
                </a:solidFill>
              </a:rPr>
              <a:t>// uncovered branch</a:t>
            </a:r>
          </a:p>
          <a:p>
            <a:r>
              <a:rPr lang="en-US" dirty="0"/>
              <a:t>5.    </a:t>
            </a:r>
            <a:r>
              <a:rPr lang="en-US" dirty="0">
                <a:solidFill>
                  <a:srgbClr val="FF0000"/>
                </a:solidFill>
              </a:rPr>
              <a:t>gv1 = value1</a:t>
            </a:r>
            <a:r>
              <a:rPr lang="en-US" dirty="0"/>
              <a:t>;</a:t>
            </a:r>
          </a:p>
          <a:p>
            <a:r>
              <a:rPr lang="en-US" dirty="0"/>
              <a:t>6.}</a:t>
            </a:r>
          </a:p>
        </p:txBody>
      </p:sp>
      <p:sp>
        <p:nvSpPr>
          <p:cNvPr id="21" name="Speech Bubble: Rectangle with Corners Rounded 20">
            <a:extLst>
              <a:ext uri="{FF2B5EF4-FFF2-40B4-BE49-F238E27FC236}">
                <a16:creationId xmlns:a16="http://schemas.microsoft.com/office/drawing/2014/main" id="{7AF31B7A-44AC-4818-A612-465203388DD5}"/>
              </a:ext>
            </a:extLst>
          </p:cNvPr>
          <p:cNvSpPr/>
          <p:nvPr/>
        </p:nvSpPr>
        <p:spPr>
          <a:xfrm>
            <a:off x="1077595" y="2448664"/>
            <a:ext cx="2693968" cy="455515"/>
          </a:xfrm>
          <a:prstGeom prst="wedgeRoundRectCallout">
            <a:avLst>
              <a:gd name="adj1" fmla="val 97264"/>
              <a:gd name="adj2" fmla="val -70680"/>
              <a:gd name="adj3" fmla="val 16667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Unresolved Dependency 1</a:t>
            </a:r>
          </a:p>
        </p:txBody>
      </p:sp>
      <p:sp>
        <p:nvSpPr>
          <p:cNvPr id="22" name="Speech Bubble: Rectangle with Corners Rounded 21">
            <a:extLst>
              <a:ext uri="{FF2B5EF4-FFF2-40B4-BE49-F238E27FC236}">
                <a16:creationId xmlns:a16="http://schemas.microsoft.com/office/drawing/2014/main" id="{BD774174-93FF-42F2-A49E-179D347F90A3}"/>
              </a:ext>
            </a:extLst>
          </p:cNvPr>
          <p:cNvSpPr/>
          <p:nvPr/>
        </p:nvSpPr>
        <p:spPr>
          <a:xfrm>
            <a:off x="920391" y="3094479"/>
            <a:ext cx="2966037" cy="748790"/>
          </a:xfrm>
          <a:prstGeom prst="wedgeRoundRectCallout">
            <a:avLst>
              <a:gd name="adj1" fmla="val 85337"/>
              <a:gd name="adj2" fmla="val 82329"/>
              <a:gd name="adj3" fmla="val 16667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r>
              <a:rPr lang="en-US" altLang="zh-CN" dirty="0"/>
              <a:t>ffective Write Statement of </a:t>
            </a:r>
            <a:r>
              <a:rPr lang="en-US" dirty="0"/>
              <a:t>Unresolved Dependency 1</a:t>
            </a:r>
          </a:p>
        </p:txBody>
      </p:sp>
      <p:sp>
        <p:nvSpPr>
          <p:cNvPr id="23" name="Speech Bubble: Rectangle with Corners Rounded 22">
            <a:extLst>
              <a:ext uri="{FF2B5EF4-FFF2-40B4-BE49-F238E27FC236}">
                <a16:creationId xmlns:a16="http://schemas.microsoft.com/office/drawing/2014/main" id="{ED5C15E2-0AE7-4AB3-95E7-62F4CAA48EEF}"/>
              </a:ext>
            </a:extLst>
          </p:cNvPr>
          <p:cNvSpPr/>
          <p:nvPr/>
        </p:nvSpPr>
        <p:spPr>
          <a:xfrm>
            <a:off x="491191" y="3988955"/>
            <a:ext cx="3526972" cy="455515"/>
          </a:xfrm>
          <a:prstGeom prst="wedgeRoundRectCallout">
            <a:avLst>
              <a:gd name="adj1" fmla="val 80191"/>
              <a:gd name="adj2" fmla="val -75053"/>
              <a:gd name="adj3" fmla="val 16667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Another Unresolved Dependency 2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A3561FB-83EF-4001-BB28-82DC20C7F5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279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258"/>
    </mc:Choice>
    <mc:Fallback xmlns="">
      <p:transition spd="slow" advTm="322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C0615-A0B3-4AFA-8449-34EE06474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Non-self-contained (Unstable) Test Cases.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F7AE6ACA-1BAF-4833-A903-B2981BA01E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1082311"/>
              </p:ext>
            </p:extLst>
          </p:nvPr>
        </p:nvGraphicFramePr>
        <p:xfrm>
          <a:off x="8183003" y="1509575"/>
          <a:ext cx="3170797" cy="23336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10921352-0196-4F3F-86AB-984EFCE6EF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17554872"/>
              </p:ext>
            </p:extLst>
          </p:nvPr>
        </p:nvGraphicFramePr>
        <p:xfrm>
          <a:off x="8183003" y="3843269"/>
          <a:ext cx="3170797" cy="23336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pSp>
        <p:nvGrpSpPr>
          <p:cNvPr id="5" name="Group 4">
            <a:extLst>
              <a:ext uri="{FF2B5EF4-FFF2-40B4-BE49-F238E27FC236}">
                <a16:creationId xmlns:a16="http://schemas.microsoft.com/office/drawing/2014/main" id="{F35CEA27-E5EF-4532-80A6-1ABA95719333}"/>
              </a:ext>
            </a:extLst>
          </p:cNvPr>
          <p:cNvGrpSpPr/>
          <p:nvPr/>
        </p:nvGrpSpPr>
        <p:grpSpPr>
          <a:xfrm>
            <a:off x="1467922" y="1802494"/>
            <a:ext cx="1108664" cy="1626506"/>
            <a:chOff x="2359075" y="2999538"/>
            <a:chExt cx="1108664" cy="1626506"/>
          </a:xfrm>
        </p:grpSpPr>
        <p:sp>
          <p:nvSpPr>
            <p:cNvPr id="13" name="Google Shape;100;p16">
              <a:extLst>
                <a:ext uri="{FF2B5EF4-FFF2-40B4-BE49-F238E27FC236}">
                  <a16:creationId xmlns:a16="http://schemas.microsoft.com/office/drawing/2014/main" id="{5E9F2477-8567-41A0-BC09-9F727E1B71D0}"/>
                </a:ext>
              </a:extLst>
            </p:cNvPr>
            <p:cNvSpPr/>
            <p:nvPr/>
          </p:nvSpPr>
          <p:spPr>
            <a:xfrm>
              <a:off x="2359075" y="3484420"/>
              <a:ext cx="1108664" cy="1141624"/>
            </a:xfrm>
            <a:prstGeom prst="flowChartDocument">
              <a:avLst/>
            </a:prstGeom>
            <a:ln>
              <a:headEnd type="none" w="sm" len="sm"/>
              <a:tailEnd type="none" w="sm" len="sm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/>
                <a:t>Syscall</a:t>
              </a:r>
              <a:endParaRPr sz="2000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/>
                <a:t>Syscall</a:t>
              </a:r>
              <a:endParaRPr sz="2000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/>
                <a:t>Syscall</a:t>
              </a:r>
              <a:endParaRPr sz="2000" dirty="0"/>
            </a:p>
          </p:txBody>
        </p:sp>
        <p:sp>
          <p:nvSpPr>
            <p:cNvPr id="14" name="Google Shape;102;p16">
              <a:extLst>
                <a:ext uri="{FF2B5EF4-FFF2-40B4-BE49-F238E27FC236}">
                  <a16:creationId xmlns:a16="http://schemas.microsoft.com/office/drawing/2014/main" id="{BC6D3983-FB88-4278-8DD2-8EAE07D47F42}"/>
                </a:ext>
              </a:extLst>
            </p:cNvPr>
            <p:cNvSpPr txBox="1"/>
            <p:nvPr/>
          </p:nvSpPr>
          <p:spPr>
            <a:xfrm>
              <a:off x="2359075" y="2999538"/>
              <a:ext cx="1108664" cy="4848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/>
                <a:t>Test case</a:t>
              </a:r>
              <a:endParaRPr sz="2000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7EC4CED-7A1F-4AFD-81FF-902519169FEA}"/>
              </a:ext>
            </a:extLst>
          </p:cNvPr>
          <p:cNvGrpSpPr/>
          <p:nvPr/>
        </p:nvGrpSpPr>
        <p:grpSpPr>
          <a:xfrm>
            <a:off x="3259975" y="2961146"/>
            <a:ext cx="1521460" cy="2353804"/>
            <a:chOff x="3313918" y="2915428"/>
            <a:chExt cx="1521460" cy="2353804"/>
          </a:xfrm>
        </p:grpSpPr>
        <p:pic>
          <p:nvPicPr>
            <p:cNvPr id="16" name="Google Shape;90;p16" descr="https://storage.needpix.com/rsynced_images/linux-2025130_1280.png">
              <a:extLst>
                <a:ext uri="{FF2B5EF4-FFF2-40B4-BE49-F238E27FC236}">
                  <a16:creationId xmlns:a16="http://schemas.microsoft.com/office/drawing/2014/main" id="{3FED7831-B635-4559-82FC-B8BC53CC1C56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3329571" y="2915428"/>
              <a:ext cx="1505807" cy="1855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" name="Google Shape;91;p16">
              <a:extLst>
                <a:ext uri="{FF2B5EF4-FFF2-40B4-BE49-F238E27FC236}">
                  <a16:creationId xmlns:a16="http://schemas.microsoft.com/office/drawing/2014/main" id="{DA9D6319-CFDA-466A-8E45-766806C0A6CC}"/>
                </a:ext>
              </a:extLst>
            </p:cNvPr>
            <p:cNvSpPr txBox="1"/>
            <p:nvPr/>
          </p:nvSpPr>
          <p:spPr>
            <a:xfrm>
              <a:off x="3313918" y="4716812"/>
              <a:ext cx="1505807" cy="552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/>
                <a:t>Linux kernel</a:t>
              </a:r>
              <a:endParaRPr sz="2000" dirty="0"/>
            </a:p>
          </p:txBody>
        </p:sp>
      </p:grpSp>
      <p:sp>
        <p:nvSpPr>
          <p:cNvPr id="19" name="Google Shape;100;p16">
            <a:extLst>
              <a:ext uri="{FF2B5EF4-FFF2-40B4-BE49-F238E27FC236}">
                <a16:creationId xmlns:a16="http://schemas.microsoft.com/office/drawing/2014/main" id="{30325838-8E70-40A6-AD0F-0E0E30D4BEF5}"/>
              </a:ext>
            </a:extLst>
          </p:cNvPr>
          <p:cNvSpPr/>
          <p:nvPr/>
        </p:nvSpPr>
        <p:spPr>
          <a:xfrm>
            <a:off x="5588363" y="2287376"/>
            <a:ext cx="1300634" cy="740044"/>
          </a:xfrm>
          <a:prstGeom prst="flowChartDocument">
            <a:avLst/>
          </a:prstGeom>
          <a:ln>
            <a:headEnd type="none" w="sm" len="sm"/>
            <a:tailEnd type="none" w="sm" len="sm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Coverage</a:t>
            </a:r>
            <a:endParaRPr sz="2000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E623414-7ACB-4CA7-A394-ED993BE07A45}"/>
              </a:ext>
            </a:extLst>
          </p:cNvPr>
          <p:cNvGrpSpPr/>
          <p:nvPr/>
        </p:nvGrpSpPr>
        <p:grpSpPr>
          <a:xfrm>
            <a:off x="1163769" y="4570625"/>
            <a:ext cx="1997878" cy="1595003"/>
            <a:chOff x="2091189" y="2999538"/>
            <a:chExt cx="1997878" cy="1595003"/>
          </a:xfrm>
        </p:grpSpPr>
        <p:sp>
          <p:nvSpPr>
            <p:cNvPr id="22" name="Google Shape;100;p16">
              <a:extLst>
                <a:ext uri="{FF2B5EF4-FFF2-40B4-BE49-F238E27FC236}">
                  <a16:creationId xmlns:a16="http://schemas.microsoft.com/office/drawing/2014/main" id="{8B0529A8-AB04-4151-BDD0-C49F454D21D6}"/>
                </a:ext>
              </a:extLst>
            </p:cNvPr>
            <p:cNvSpPr/>
            <p:nvPr/>
          </p:nvSpPr>
          <p:spPr>
            <a:xfrm>
              <a:off x="2349773" y="3452917"/>
              <a:ext cx="1108664" cy="1141624"/>
            </a:xfrm>
            <a:prstGeom prst="flowChartDocument">
              <a:avLst/>
            </a:prstGeom>
            <a:ln>
              <a:headEnd type="none" w="sm" len="sm"/>
              <a:tailEnd type="none" w="sm" len="sm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/>
                <a:t>Syscall</a:t>
              </a:r>
              <a:endParaRPr sz="2000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/>
                <a:t>Syscall</a:t>
              </a:r>
              <a:endParaRPr sz="2000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/>
                <a:t>Syscall</a:t>
              </a:r>
              <a:endParaRPr sz="2000" dirty="0"/>
            </a:p>
          </p:txBody>
        </p:sp>
        <p:sp>
          <p:nvSpPr>
            <p:cNvPr id="23" name="Google Shape;102;p16">
              <a:extLst>
                <a:ext uri="{FF2B5EF4-FFF2-40B4-BE49-F238E27FC236}">
                  <a16:creationId xmlns:a16="http://schemas.microsoft.com/office/drawing/2014/main" id="{904D1266-65DF-4374-A796-F3A9A253B381}"/>
                </a:ext>
              </a:extLst>
            </p:cNvPr>
            <p:cNvSpPr txBox="1"/>
            <p:nvPr/>
          </p:nvSpPr>
          <p:spPr>
            <a:xfrm>
              <a:off x="2091189" y="2999538"/>
              <a:ext cx="1997878" cy="4848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/>
                <a:t>Same Test case</a:t>
              </a:r>
              <a:endParaRPr sz="2000" dirty="0"/>
            </a:p>
          </p:txBody>
        </p:sp>
      </p:grpSp>
      <p:sp>
        <p:nvSpPr>
          <p:cNvPr id="24" name="Google Shape;100;p16">
            <a:extLst>
              <a:ext uri="{FF2B5EF4-FFF2-40B4-BE49-F238E27FC236}">
                <a16:creationId xmlns:a16="http://schemas.microsoft.com/office/drawing/2014/main" id="{202231A5-97A9-4D6E-93BE-38092FB074C9}"/>
              </a:ext>
            </a:extLst>
          </p:cNvPr>
          <p:cNvSpPr/>
          <p:nvPr/>
        </p:nvSpPr>
        <p:spPr>
          <a:xfrm>
            <a:off x="5602627" y="5050817"/>
            <a:ext cx="1300634" cy="740044"/>
          </a:xfrm>
          <a:prstGeom prst="flowChartDocument">
            <a:avLst/>
          </a:prstGeom>
          <a:ln>
            <a:headEnd type="none" w="sm" len="sm"/>
            <a:tailEnd type="none" w="sm" len="sm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Different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Coverage</a:t>
            </a:r>
            <a:endParaRPr sz="2000" dirty="0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3FA96F49-0386-425F-AF58-CCD9977D428A}"/>
              </a:ext>
            </a:extLst>
          </p:cNvPr>
          <p:cNvSpPr/>
          <p:nvPr/>
        </p:nvSpPr>
        <p:spPr>
          <a:xfrm>
            <a:off x="2820692" y="2557220"/>
            <a:ext cx="2495227" cy="162733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BD6CC3A3-2570-445B-86AD-AA26D2DC624B}"/>
              </a:ext>
            </a:extLst>
          </p:cNvPr>
          <p:cNvSpPr/>
          <p:nvPr/>
        </p:nvSpPr>
        <p:spPr>
          <a:xfrm>
            <a:off x="2820691" y="5482957"/>
            <a:ext cx="2495227" cy="162733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839CEAB-C96E-45F8-88D5-ECA8FCFECA4A}"/>
              </a:ext>
            </a:extLst>
          </p:cNvPr>
          <p:cNvSpPr txBox="1"/>
          <p:nvPr/>
        </p:nvSpPr>
        <p:spPr>
          <a:xfrm>
            <a:off x="1733442" y="3759160"/>
            <a:ext cx="4764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…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4975F33-3B41-4910-AFE1-01C3F79C3FD4}"/>
              </a:ext>
            </a:extLst>
          </p:cNvPr>
          <p:cNvSpPr txBox="1"/>
          <p:nvPr/>
        </p:nvSpPr>
        <p:spPr>
          <a:xfrm>
            <a:off x="5997684" y="3759160"/>
            <a:ext cx="4764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…</a:t>
            </a:r>
          </a:p>
        </p:txBody>
      </p:sp>
      <p:graphicFrame>
        <p:nvGraphicFramePr>
          <p:cNvPr id="30" name="Chart 29">
            <a:extLst>
              <a:ext uri="{FF2B5EF4-FFF2-40B4-BE49-F238E27FC236}">
                <a16:creationId xmlns:a16="http://schemas.microsoft.com/office/drawing/2014/main" id="{FB2F9EBF-930D-4F00-A5E8-901A1474ED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9652062"/>
              </p:ext>
            </p:extLst>
          </p:nvPr>
        </p:nvGraphicFramePr>
        <p:xfrm>
          <a:off x="8182409" y="3860140"/>
          <a:ext cx="3170797" cy="23336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788C720E-BC2E-466A-B36E-6971519CFC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410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103"/>
    </mc:Choice>
    <mc:Fallback xmlns="">
      <p:transition spd="slow" advTm="301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F3961-F6D6-41A8-AA38-D6D7D1A78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86D66-11FF-4B7A-ACD7-32602618ED4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  <a:p>
            <a:r>
              <a:rPr lang="en-US" dirty="0"/>
              <a:t>Motivation</a:t>
            </a:r>
          </a:p>
          <a:p>
            <a:r>
              <a:rPr lang="en-US" dirty="0"/>
              <a:t>Measurement pipeline</a:t>
            </a:r>
          </a:p>
          <a:p>
            <a:r>
              <a:rPr lang="en-US" dirty="0"/>
              <a:t>Measurement 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865EE4-6C35-4EAB-B7F3-843382221F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Analysis of Root Causes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Dead Code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Environment Dependency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Unobserved Dependency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Incomplete Templates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Specialized Search Requirement</a:t>
            </a:r>
          </a:p>
          <a:p>
            <a:r>
              <a:rPr lang="en-US" dirty="0"/>
              <a:t>Future Research Directions</a:t>
            </a:r>
          </a:p>
          <a:p>
            <a:r>
              <a:rPr lang="en-US" dirty="0"/>
              <a:t>Conclusion</a:t>
            </a:r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2A0ADF5-C2AB-4F3D-A009-AE8C80CD18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544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13"/>
    </mc:Choice>
    <mc:Fallback xmlns="">
      <p:transition spd="slow" advTm="71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73CCC1-1881-4768-BD96-C75B22A6B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Root Causes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90DA6E1-76BE-4846-BE42-548A3D035047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531146794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7D86F30F-B81C-4F34-8407-B40994A563D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682703992"/>
              </p:ext>
            </p:extLst>
          </p:nvPr>
        </p:nvGraphicFramePr>
        <p:xfrm>
          <a:off x="7590944" y="2795827"/>
          <a:ext cx="3762856" cy="25127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A2CBBD0-B4D4-4FFF-ADD2-EDF1A47965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005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356"/>
    </mc:Choice>
    <mc:Fallback xmlns="">
      <p:transition spd="slow" advTm="203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414D5E-3984-461D-AA16-1D1F746FF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 Code (30%)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D61C192-587D-408F-BFA7-59173C22BE46}"/>
              </a:ext>
            </a:extLst>
          </p:cNvPr>
          <p:cNvSpPr/>
          <p:nvPr/>
        </p:nvSpPr>
        <p:spPr>
          <a:xfrm>
            <a:off x="4603375" y="3200596"/>
            <a:ext cx="7258425" cy="1540901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1.static struct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Inconsolatazi4-Regular"/>
              </a:rPr>
              <a:t>snd_seq_queue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 *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latin typeface="Inconsolatazi4-Regular"/>
              </a:rPr>
              <a:t>queue_list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[SNDRV_SEQ_MAX_QUEUES];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2.static int seq_free_client1 (...) {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3.  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latin typeface="Inconsolatazi4-Regular"/>
              </a:rPr>
              <a:t>snd_seq_queue_client_leave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Inconsolatazi4-Regular"/>
              </a:rPr>
              <a:t>(client-&gt;number);</a:t>
            </a:r>
          </a:p>
          <a:p>
            <a:pPr algn="l"/>
            <a:r>
              <a:rPr lang="fr-FR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4.  </a:t>
            </a:r>
            <a:r>
              <a:rPr lang="fr-FR" sz="1800" b="0" i="0" u="none" strike="noStrike" baseline="0" dirty="0" err="1">
                <a:solidFill>
                  <a:srgbClr val="FF0000"/>
                </a:solidFill>
                <a:latin typeface="Inconsolatazi4-Regular"/>
              </a:rPr>
              <a:t>snd_seq_queue_client_termination</a:t>
            </a:r>
            <a:r>
              <a:rPr lang="fr-FR" sz="1800" b="0" i="0" u="none" strike="noStrike" baseline="0" dirty="0">
                <a:solidFill>
                  <a:srgbClr val="FF0000"/>
                </a:solidFill>
                <a:latin typeface="Inconsolatazi4-Regular"/>
              </a:rPr>
              <a:t>(client-&gt;</a:t>
            </a:r>
            <a:r>
              <a:rPr lang="fr-FR" sz="1800" b="0" i="0" u="none" strike="noStrike" baseline="0" dirty="0" err="1">
                <a:solidFill>
                  <a:srgbClr val="FF0000"/>
                </a:solidFill>
                <a:latin typeface="Inconsolatazi4-Regular"/>
              </a:rPr>
              <a:t>number</a:t>
            </a:r>
            <a:r>
              <a:rPr lang="fr-FR" sz="1800" b="0" i="0" u="none" strike="noStrike" baseline="0" dirty="0">
                <a:solidFill>
                  <a:srgbClr val="FF0000"/>
                </a:solidFill>
                <a:latin typeface="Inconsolatazi4-Regular"/>
              </a:rPr>
              <a:t>);</a:t>
            </a:r>
          </a:p>
          <a:p>
            <a:pPr algn="l"/>
            <a:r>
              <a:rPr lang="fr-FR" dirty="0">
                <a:solidFill>
                  <a:schemeClr val="bg1"/>
                </a:solidFill>
                <a:latin typeface="Inconsolatazi4-Regular"/>
              </a:rPr>
              <a:t>5.  …</a:t>
            </a:r>
            <a:endParaRPr lang="fr-FR" sz="1800" b="0" i="0" u="none" strike="noStrike" baseline="0" dirty="0">
              <a:solidFill>
                <a:schemeClr val="bg1"/>
              </a:solidFill>
              <a:latin typeface="Inconsolatazi4-Regular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3F6A169-21FB-46BF-B57B-B3362C79B8AB}"/>
              </a:ext>
            </a:extLst>
          </p:cNvPr>
          <p:cNvSpPr/>
          <p:nvPr/>
        </p:nvSpPr>
        <p:spPr>
          <a:xfrm>
            <a:off x="5925107" y="4885545"/>
            <a:ext cx="5818160" cy="1787011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fr-FR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6.void </a:t>
            </a:r>
            <a:r>
              <a:rPr lang="fr-FR" sz="1800" b="0" i="0" u="none" strike="noStrike" baseline="0" dirty="0" err="1">
                <a:solidFill>
                  <a:schemeClr val="bg1"/>
                </a:solidFill>
                <a:latin typeface="Inconsolatazi4-Regular"/>
              </a:rPr>
              <a:t>snd_seq_queue_client_termination</a:t>
            </a:r>
            <a:r>
              <a:rPr lang="fr-FR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(</a:t>
            </a:r>
            <a:r>
              <a:rPr lang="fr-FR" sz="1800" b="0" i="0" u="none" strike="noStrike" baseline="0" dirty="0" err="1">
                <a:solidFill>
                  <a:schemeClr val="bg1"/>
                </a:solidFill>
                <a:latin typeface="Inconsolatazi4-Regular"/>
              </a:rPr>
              <a:t>int</a:t>
            </a:r>
            <a:r>
              <a:rPr lang="fr-FR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 client ) {</a:t>
            </a:r>
          </a:p>
          <a:p>
            <a:pPr algn="l"/>
            <a:r>
              <a:rPr lang="nn-NO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7.  for (i = 0; i &lt; SNDRV_SEQ_MAX_QUEUES ; i++) {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8.    if (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Inconsolatazi4-Regular"/>
              </a:rPr>
              <a:t>q-&gt;owner == client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)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9.     </a:t>
            </a:r>
            <a:r>
              <a:rPr lang="en-US" sz="1800" b="0" i="0" u="none" strike="noStrike" baseline="0" dirty="0">
                <a:solidFill>
                  <a:srgbClr val="FFC000"/>
                </a:solidFill>
                <a:latin typeface="Inconsolatazi4-Regular"/>
              </a:rPr>
              <a:t> // uncovered branch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10.      q-&gt;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Inconsolatazi4-Regular"/>
              </a:rPr>
              <a:t>klocked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 = 1; 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Inconsolatazi4-Regular"/>
              </a:rPr>
              <a:t>11.      …</a:t>
            </a:r>
            <a:endParaRPr lang="en-US" sz="1800" b="0" i="0" u="none" strike="noStrike" baseline="0" dirty="0">
              <a:solidFill>
                <a:schemeClr val="bg1"/>
              </a:solidFill>
              <a:latin typeface="Inconsolatazi4-Regular"/>
            </a:endParaRP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CDB37B1C-A8FF-4D34-B9AD-5F2341EE42DB}"/>
              </a:ext>
            </a:extLst>
          </p:cNvPr>
          <p:cNvSpPr/>
          <p:nvPr/>
        </p:nvSpPr>
        <p:spPr>
          <a:xfrm>
            <a:off x="1309549" y="3611613"/>
            <a:ext cx="3046171" cy="718866"/>
          </a:xfrm>
          <a:prstGeom prst="wedgeRoundRectCallout">
            <a:avLst>
              <a:gd name="adj1" fmla="val 66086"/>
              <a:gd name="adj2" fmla="val 9571"/>
              <a:gd name="adj3" fmla="val 16667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delete all clients in 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latin typeface="Inconsolatazi4-Regular"/>
              </a:rPr>
              <a:t>queue_list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by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Inconsolatazi4-Regular"/>
              </a:rPr>
              <a:t>client-&gt;number</a:t>
            </a:r>
            <a:r>
              <a:rPr lang="en-US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DA91ED05-179A-41FD-A96E-8E466F9AF4C6}"/>
              </a:ext>
            </a:extLst>
          </p:cNvPr>
          <p:cNvSpPr/>
          <p:nvPr/>
        </p:nvSpPr>
        <p:spPr>
          <a:xfrm>
            <a:off x="1344122" y="4526112"/>
            <a:ext cx="3046171" cy="718866"/>
          </a:xfrm>
          <a:prstGeom prst="wedgeRoundRectCallout">
            <a:avLst>
              <a:gd name="adj1" fmla="val 63948"/>
              <a:gd name="adj2" fmla="val -62257"/>
              <a:gd name="adj3" fmla="val 16667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check all clients in 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latin typeface="Inconsolatazi4-Regular"/>
              </a:rPr>
              <a:t>queue_list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with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Inconsolatazi4-Regular"/>
              </a:rPr>
              <a:t>client-&gt;number</a:t>
            </a:r>
            <a:r>
              <a:rPr lang="en-US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3483E0A-B80B-4E12-963F-60675CEB5798}"/>
              </a:ext>
            </a:extLst>
          </p:cNvPr>
          <p:cNvSpPr/>
          <p:nvPr/>
        </p:nvSpPr>
        <p:spPr>
          <a:xfrm rot="3138926">
            <a:off x="6058251" y="4565422"/>
            <a:ext cx="699247" cy="18059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48BA561B-7EE2-44CC-BB82-0C26D35349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97747606"/>
              </p:ext>
            </p:extLst>
          </p:nvPr>
        </p:nvGraphicFramePr>
        <p:xfrm>
          <a:off x="838200" y="1690688"/>
          <a:ext cx="3530939" cy="11517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CF2BFFD5-159E-4DF3-86D8-D688916BFD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564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242"/>
    </mc:Choice>
    <mc:Fallback xmlns="">
      <p:transition spd="slow" advTm="462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22171D-11EA-4DF2-ACD7-C99BD3389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Dependency (23%)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54DF497-9DB0-45D6-BEB6-AF6BCF77EB87}"/>
              </a:ext>
            </a:extLst>
          </p:cNvPr>
          <p:cNvGrpSpPr/>
          <p:nvPr/>
        </p:nvGrpSpPr>
        <p:grpSpPr>
          <a:xfrm>
            <a:off x="5386072" y="3750568"/>
            <a:ext cx="1521460" cy="2353804"/>
            <a:chOff x="3313918" y="2915428"/>
            <a:chExt cx="1521460" cy="2353804"/>
          </a:xfrm>
        </p:grpSpPr>
        <p:pic>
          <p:nvPicPr>
            <p:cNvPr id="5" name="Google Shape;90;p16" descr="https://storage.needpix.com/rsynced_images/linux-2025130_1280.png">
              <a:extLst>
                <a:ext uri="{FF2B5EF4-FFF2-40B4-BE49-F238E27FC236}">
                  <a16:creationId xmlns:a16="http://schemas.microsoft.com/office/drawing/2014/main" id="{D84A1F3D-5ECA-4710-AFD9-6BF1FFA23092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329571" y="2915428"/>
              <a:ext cx="1505807" cy="1855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" name="Google Shape;91;p16">
              <a:extLst>
                <a:ext uri="{FF2B5EF4-FFF2-40B4-BE49-F238E27FC236}">
                  <a16:creationId xmlns:a16="http://schemas.microsoft.com/office/drawing/2014/main" id="{218A4ECE-F6C5-40D3-A2C0-808650DD172F}"/>
                </a:ext>
              </a:extLst>
            </p:cNvPr>
            <p:cNvSpPr txBox="1"/>
            <p:nvPr/>
          </p:nvSpPr>
          <p:spPr>
            <a:xfrm>
              <a:off x="3313918" y="4716812"/>
              <a:ext cx="1505807" cy="552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/>
                <a:t>Linux kernel</a:t>
              </a:r>
              <a:endParaRPr sz="2000" dirty="0"/>
            </a:p>
          </p:txBody>
        </p:sp>
      </p:grp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2F513D26-BE60-40BF-A36E-3203346EF9FD}"/>
              </a:ext>
            </a:extLst>
          </p:cNvPr>
          <p:cNvSpPr/>
          <p:nvPr/>
        </p:nvSpPr>
        <p:spPr>
          <a:xfrm>
            <a:off x="7436583" y="2987757"/>
            <a:ext cx="4636884" cy="3204985"/>
          </a:xfrm>
          <a:prstGeom prst="wedgeRoundRectCallout">
            <a:avLst>
              <a:gd name="adj1" fmla="val -60110"/>
              <a:gd name="adj2" fmla="val 18147"/>
              <a:gd name="adj3" fmla="val 16667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0.static int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Inconsolatazi4-Regular"/>
              </a:rPr>
              <a:t>cdrom_read_cdda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 (...) {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1.  if (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Inconsolatazi4-Regular"/>
              </a:rPr>
              <a:t>cdi-&gt;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latin typeface="Inconsolatazi4-Regular"/>
              </a:rPr>
              <a:t>cdda_method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Inconsolatazi4-Regular"/>
              </a:rPr>
              <a:t> == CDDA_OLD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)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2.    </a:t>
            </a:r>
            <a:r>
              <a:rPr lang="en-US" sz="1800" b="0" i="0" u="none" strike="noStrike" baseline="0" dirty="0">
                <a:solidFill>
                  <a:srgbClr val="FFC000"/>
                </a:solidFill>
                <a:latin typeface="Inconsolatazi4-Regular"/>
              </a:rPr>
              <a:t>// uncovered branch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Inconsolatazi4-Regular"/>
              </a:rPr>
              <a:t>3.    …</a:t>
            </a:r>
            <a:endParaRPr lang="en-US" sz="1800" b="0" i="0" u="none" strike="noStrike" baseline="0" dirty="0">
              <a:solidFill>
                <a:schemeClr val="bg1"/>
              </a:solidFill>
              <a:latin typeface="Inconsolatazi4-Regular"/>
            </a:endParaRP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4.int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Inconsolatazi4-Regular"/>
              </a:rPr>
              <a:t>register_cdrom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(…) {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5.  if (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Inconsolatazi4-Regular"/>
              </a:rPr>
              <a:t>cdi-&gt;disk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) 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Inconsolatazi4-Regular"/>
              </a:rPr>
              <a:t>6.   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Inconsolatazi4-Regular"/>
              </a:rPr>
              <a:t>cdi -&gt; 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latin typeface="Inconsolatazi4-Regular"/>
              </a:rPr>
              <a:t>cdda_method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Inconsolatazi4-Regular"/>
              </a:rPr>
              <a:t> = CDDA_BPC_FULL;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7.  else 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Inconsolatazi4-Regular"/>
              </a:rPr>
              <a:t>8.    </a:t>
            </a:r>
            <a:r>
              <a:rPr lang="en-US" sz="1800" b="0" i="0" u="none" strike="noStrike" baseline="0" dirty="0">
                <a:solidFill>
                  <a:srgbClr val="FFC000"/>
                </a:solidFill>
                <a:latin typeface="Inconsolatazi4-Regular"/>
              </a:rPr>
              <a:t>// uncovered branch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Inconsolatazi4-Regular"/>
              </a:rPr>
              <a:t>9.   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Inconsolatazi4-Regular"/>
              </a:rPr>
              <a:t>cdi-&gt;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latin typeface="Inconsolatazi4-Regular"/>
              </a:rPr>
              <a:t>cdda_method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Inconsolatazi4-Regular"/>
              </a:rPr>
              <a:t> = CDDA_OLD;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Inconsolatazi4-Regular"/>
              </a:rPr>
              <a:t>10.  …</a:t>
            </a:r>
            <a:endParaRPr lang="en-US" sz="1800" b="0" i="0" u="none" strike="noStrike" baseline="0" dirty="0">
              <a:solidFill>
                <a:schemeClr val="bg1"/>
              </a:solidFill>
              <a:latin typeface="Inconsolatazi4-Regular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16EAB9C-DB47-452F-94A2-5CDFF66B53B1}"/>
              </a:ext>
            </a:extLst>
          </p:cNvPr>
          <p:cNvSpPr/>
          <p:nvPr/>
        </p:nvSpPr>
        <p:spPr>
          <a:xfrm rot="21333849">
            <a:off x="4883417" y="4534841"/>
            <a:ext cx="699247" cy="18059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B3FDC35E-78FA-4B46-A445-759C42285E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57261898"/>
              </p:ext>
            </p:extLst>
          </p:nvPr>
        </p:nvGraphicFramePr>
        <p:xfrm>
          <a:off x="454643" y="4277844"/>
          <a:ext cx="4316427" cy="7290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aphicFrame>
        <p:nvGraphicFramePr>
          <p:cNvPr id="20" name="Diagram 19">
            <a:extLst>
              <a:ext uri="{FF2B5EF4-FFF2-40B4-BE49-F238E27FC236}">
                <a16:creationId xmlns:a16="http://schemas.microsoft.com/office/drawing/2014/main" id="{FD0B4904-D03B-4859-B636-556D9E5B07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96778288"/>
              </p:ext>
            </p:extLst>
          </p:nvPr>
        </p:nvGraphicFramePr>
        <p:xfrm>
          <a:off x="320983" y="5391622"/>
          <a:ext cx="4369707" cy="6466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sp>
        <p:nvSpPr>
          <p:cNvPr id="21" name="Arrow: Right 20">
            <a:extLst>
              <a:ext uri="{FF2B5EF4-FFF2-40B4-BE49-F238E27FC236}">
                <a16:creationId xmlns:a16="http://schemas.microsoft.com/office/drawing/2014/main" id="{0A075CDB-5EFB-43F0-9BFE-38BEF6B4F296}"/>
              </a:ext>
            </a:extLst>
          </p:cNvPr>
          <p:cNvSpPr/>
          <p:nvPr/>
        </p:nvSpPr>
        <p:spPr>
          <a:xfrm rot="20264402">
            <a:off x="4638720" y="5299944"/>
            <a:ext cx="699247" cy="18059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2" name="Diagram 21">
            <a:extLst>
              <a:ext uri="{FF2B5EF4-FFF2-40B4-BE49-F238E27FC236}">
                <a16:creationId xmlns:a16="http://schemas.microsoft.com/office/drawing/2014/main" id="{98806CC2-E764-4C61-BE28-D1F1FDCEA0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23616674"/>
              </p:ext>
            </p:extLst>
          </p:nvPr>
        </p:nvGraphicFramePr>
        <p:xfrm>
          <a:off x="838200" y="1690688"/>
          <a:ext cx="2069476" cy="10525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6" r:lo="rId17" r:qs="rId18" r:cs="rId19"/>
          </a:graphicData>
        </a:graphic>
      </p:graphicFrame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B167622-D75E-4D27-B11A-6A7D6062DF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943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231"/>
    </mc:Choice>
    <mc:Fallback xmlns="">
      <p:transition spd="slow" advTm="382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22171D-11EA-4DF2-ACD7-C99BD3389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Unobserved Dependency (10%)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54DF497-9DB0-45D6-BEB6-AF6BCF77EB87}"/>
              </a:ext>
            </a:extLst>
          </p:cNvPr>
          <p:cNvGrpSpPr/>
          <p:nvPr/>
        </p:nvGrpSpPr>
        <p:grpSpPr>
          <a:xfrm>
            <a:off x="5911013" y="3665905"/>
            <a:ext cx="1521460" cy="2353804"/>
            <a:chOff x="3313918" y="2915428"/>
            <a:chExt cx="1521460" cy="2353804"/>
          </a:xfrm>
        </p:grpSpPr>
        <p:pic>
          <p:nvPicPr>
            <p:cNvPr id="5" name="Google Shape;90;p16" descr="https://storage.needpix.com/rsynced_images/linux-2025130_1280.png">
              <a:extLst>
                <a:ext uri="{FF2B5EF4-FFF2-40B4-BE49-F238E27FC236}">
                  <a16:creationId xmlns:a16="http://schemas.microsoft.com/office/drawing/2014/main" id="{D84A1F3D-5ECA-4710-AFD9-6BF1FFA23092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329571" y="2915428"/>
              <a:ext cx="1505807" cy="1855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" name="Google Shape;91;p16">
              <a:extLst>
                <a:ext uri="{FF2B5EF4-FFF2-40B4-BE49-F238E27FC236}">
                  <a16:creationId xmlns:a16="http://schemas.microsoft.com/office/drawing/2014/main" id="{218A4ECE-F6C5-40D3-A2C0-808650DD172F}"/>
                </a:ext>
              </a:extLst>
            </p:cNvPr>
            <p:cNvSpPr txBox="1"/>
            <p:nvPr/>
          </p:nvSpPr>
          <p:spPr>
            <a:xfrm>
              <a:off x="3313918" y="4716812"/>
              <a:ext cx="1505807" cy="552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/>
                <a:t>Linux kernel</a:t>
              </a:r>
              <a:endParaRPr sz="2000" dirty="0"/>
            </a:p>
          </p:txBody>
        </p:sp>
      </p:grp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2F513D26-BE60-40BF-A36E-3203346EF9FD}"/>
              </a:ext>
            </a:extLst>
          </p:cNvPr>
          <p:cNvSpPr/>
          <p:nvPr/>
        </p:nvSpPr>
        <p:spPr>
          <a:xfrm>
            <a:off x="7842986" y="3919094"/>
            <a:ext cx="4272814" cy="1387866"/>
          </a:xfrm>
          <a:prstGeom prst="wedgeRoundRectCallout">
            <a:avLst>
              <a:gd name="adj1" fmla="val -58774"/>
              <a:gd name="adj2" fmla="val -24649"/>
              <a:gd name="adj3" fmla="val 16667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0.static int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Inconsolatazi4-Regular"/>
              </a:rPr>
              <a:t>snd_seq_ioctl_create_port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(...) {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1.  if (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Inconsolatazi4-Regular"/>
              </a:rPr>
              <a:t>client-&gt;type == KERNEL_CLIENT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)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Inconsolatazi4-Regular"/>
              </a:rPr>
              <a:t>2.    </a:t>
            </a:r>
            <a:r>
              <a:rPr lang="en-US" sz="1800" b="0" i="0" u="none" strike="noStrike" baseline="0" dirty="0">
                <a:solidFill>
                  <a:srgbClr val="FFC000"/>
                </a:solidFill>
                <a:latin typeface="Inconsolatazi4-Regular"/>
              </a:rPr>
              <a:t>// </a:t>
            </a:r>
            <a:r>
              <a:rPr lang="en-US" altLang="zh-CN" sz="1800" b="0" i="0" u="none" strike="noStrike" baseline="0" dirty="0">
                <a:solidFill>
                  <a:srgbClr val="FFC000"/>
                </a:solidFill>
                <a:latin typeface="Inconsolatazi4-Regular"/>
              </a:rPr>
              <a:t>u</a:t>
            </a:r>
            <a:r>
              <a:rPr lang="en-US" sz="1800" b="0" i="0" u="none" strike="noStrike" baseline="0" dirty="0">
                <a:solidFill>
                  <a:srgbClr val="FFC000"/>
                </a:solidFill>
                <a:latin typeface="Inconsolatazi4-Regular"/>
              </a:rPr>
              <a:t>ncovered branch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3.    …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16EAB9C-DB47-452F-94A2-5CDFF66B53B1}"/>
              </a:ext>
            </a:extLst>
          </p:cNvPr>
          <p:cNvSpPr/>
          <p:nvPr/>
        </p:nvSpPr>
        <p:spPr>
          <a:xfrm rot="21333849">
            <a:off x="5408358" y="4450178"/>
            <a:ext cx="699247" cy="18059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B3FDC35E-78FA-4B46-A445-759C42285E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3856879"/>
              </p:ext>
            </p:extLst>
          </p:nvPr>
        </p:nvGraphicFramePr>
        <p:xfrm>
          <a:off x="-146967" y="4194932"/>
          <a:ext cx="5663120" cy="7976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aphicFrame>
        <p:nvGraphicFramePr>
          <p:cNvPr id="20" name="Diagram 19">
            <a:extLst>
              <a:ext uri="{FF2B5EF4-FFF2-40B4-BE49-F238E27FC236}">
                <a16:creationId xmlns:a16="http://schemas.microsoft.com/office/drawing/2014/main" id="{FD0B4904-D03B-4859-B636-556D9E5B07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7667939"/>
              </p:ext>
            </p:extLst>
          </p:nvPr>
        </p:nvGraphicFramePr>
        <p:xfrm>
          <a:off x="100744" y="5467290"/>
          <a:ext cx="4919989" cy="7976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sp>
        <p:nvSpPr>
          <p:cNvPr id="21" name="Arrow: Right 20">
            <a:extLst>
              <a:ext uri="{FF2B5EF4-FFF2-40B4-BE49-F238E27FC236}">
                <a16:creationId xmlns:a16="http://schemas.microsoft.com/office/drawing/2014/main" id="{0A075CDB-5EFB-43F0-9BFE-38BEF6B4F296}"/>
              </a:ext>
            </a:extLst>
          </p:cNvPr>
          <p:cNvSpPr/>
          <p:nvPr/>
        </p:nvSpPr>
        <p:spPr>
          <a:xfrm rot="20264402">
            <a:off x="5163661" y="5215281"/>
            <a:ext cx="699247" cy="18059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2" name="Diagram 21">
            <a:extLst>
              <a:ext uri="{FF2B5EF4-FFF2-40B4-BE49-F238E27FC236}">
                <a16:creationId xmlns:a16="http://schemas.microsoft.com/office/drawing/2014/main" id="{98806CC2-E764-4C61-BE28-D1F1FDCEA0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26137132"/>
              </p:ext>
            </p:extLst>
          </p:nvPr>
        </p:nvGraphicFramePr>
        <p:xfrm>
          <a:off x="838200" y="1690688"/>
          <a:ext cx="7004786" cy="11517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6" r:lo="rId17" r:qs="rId18" r:cs="rId19"/>
          </a:graphicData>
        </a:graphic>
      </p:graphicFrame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A5DEF59B-EE77-4127-B697-46E8005168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684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716"/>
    </mc:Choice>
    <mc:Fallback xmlns="">
      <p:transition spd="slow" advTm="407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F3961-F6D6-41A8-AA38-D6D7D1A78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86D66-11FF-4B7A-ACD7-32602618E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Background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Kernel Fuzzing, </a:t>
            </a:r>
            <a:r>
              <a:rPr lang="en-US" b="1" dirty="0" err="1">
                <a:solidFill>
                  <a:schemeClr val="accent1"/>
                </a:solidFill>
              </a:rPr>
              <a:t>Syzkaller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How </a:t>
            </a:r>
            <a:r>
              <a:rPr lang="en-US" b="1" dirty="0" err="1">
                <a:solidFill>
                  <a:schemeClr val="accent1"/>
                </a:solidFill>
              </a:rPr>
              <a:t>Syzkaller</a:t>
            </a:r>
            <a:r>
              <a:rPr lang="en-US" b="1" dirty="0">
                <a:solidFill>
                  <a:schemeClr val="accent1"/>
                </a:solidFill>
              </a:rPr>
              <a:t> works</a:t>
            </a:r>
          </a:p>
          <a:p>
            <a:r>
              <a:rPr lang="en-US" dirty="0"/>
              <a:t>Motivation</a:t>
            </a:r>
          </a:p>
          <a:p>
            <a:r>
              <a:rPr lang="en-US" dirty="0"/>
              <a:t>Measurement pipeline</a:t>
            </a:r>
          </a:p>
          <a:p>
            <a:r>
              <a:rPr lang="en-US" dirty="0"/>
              <a:t>Measurement Results</a:t>
            </a:r>
          </a:p>
          <a:p>
            <a:r>
              <a:rPr lang="en-US" dirty="0"/>
              <a:t>Analysis of Root Causes</a:t>
            </a:r>
          </a:p>
          <a:p>
            <a:r>
              <a:rPr lang="en-US" dirty="0"/>
              <a:t>Future Research Directions</a:t>
            </a:r>
          </a:p>
          <a:p>
            <a:r>
              <a:rPr lang="en-US" dirty="0"/>
              <a:t>Conclusion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D87B837-BF97-499B-AB1A-169623B907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938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00"/>
    </mc:Choice>
    <mc:Fallback xmlns="">
      <p:transition spd="slow" advTm="12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9D84EE-5AB4-4667-BA7E-43096F2F3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Incomplete Templates (19%)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1FB49F5-6F1D-4025-B956-E72A29717E91}"/>
              </a:ext>
            </a:extLst>
          </p:cNvPr>
          <p:cNvSpPr/>
          <p:nvPr/>
        </p:nvSpPr>
        <p:spPr>
          <a:xfrm>
            <a:off x="6890305" y="4926819"/>
            <a:ext cx="4988427" cy="1566056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fr-FR" sz="1800" b="0" i="0" u="none" strike="noStrike" baseline="0" dirty="0">
                <a:solidFill>
                  <a:schemeClr val="bg1"/>
                </a:solidFill>
                <a:latin typeface="CalibriRegular"/>
              </a:rPr>
              <a:t>9.if (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CalibriRegular"/>
              </a:rPr>
              <a:t>(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latin typeface="CalibriRegular"/>
              </a:rPr>
              <a:t>ctxt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CalibriRegular"/>
              </a:rPr>
              <a:t>-&gt;d &amp; No64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CalibriRegular"/>
              </a:rPr>
              <a:t>)) || (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latin typeface="CalibriRegular"/>
              </a:rPr>
              <a:t>ctxt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CalibriRegular"/>
              </a:rPr>
              <a:t>-&gt;d &amp; Undefined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CalibriRegular"/>
              </a:rPr>
              <a:t>)) {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CalibriRegular"/>
              </a:rPr>
              <a:t>10.   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CalibriRegular"/>
              </a:rPr>
              <a:t>goto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CalibriRegular"/>
              </a:rPr>
              <a:t> done;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CalibriRegular"/>
              </a:rPr>
              <a:t>11.} else {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CalibriRegular"/>
              </a:rPr>
              <a:t>12.    </a:t>
            </a:r>
            <a:r>
              <a:rPr lang="en-US" sz="1800" b="0" i="0" u="none" strike="noStrike" baseline="0" dirty="0">
                <a:solidFill>
                  <a:srgbClr val="FFC000"/>
                </a:solidFill>
                <a:latin typeface="CalibriRegular"/>
              </a:rPr>
              <a:t>// Uncovered code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alibriRegular"/>
              </a:rPr>
              <a:t>13.    …</a:t>
            </a:r>
            <a:endParaRPr lang="en-US" sz="1800" b="0" i="0" u="none" strike="noStrike" baseline="0" dirty="0">
              <a:solidFill>
                <a:schemeClr val="bg1"/>
              </a:solidFill>
              <a:latin typeface="Inconsolatazi4-Regular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D836B4D7-8E02-47F9-AC88-D862E1B7BF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39120757"/>
              </p:ext>
            </p:extLst>
          </p:nvPr>
        </p:nvGraphicFramePr>
        <p:xfrm>
          <a:off x="313267" y="1811867"/>
          <a:ext cx="4902200" cy="10305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2D6142C-7566-4532-ACC3-C886835382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61272213"/>
              </p:ext>
            </p:extLst>
          </p:nvPr>
        </p:nvGraphicFramePr>
        <p:xfrm>
          <a:off x="5919760" y="2054747"/>
          <a:ext cx="5958973" cy="7876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755A78F8-C6C7-40CA-B660-AB2681227285}"/>
              </a:ext>
            </a:extLst>
          </p:cNvPr>
          <p:cNvGrpSpPr/>
          <p:nvPr/>
        </p:nvGrpSpPr>
        <p:grpSpPr>
          <a:xfrm>
            <a:off x="738160" y="3429000"/>
            <a:ext cx="4902200" cy="2051529"/>
            <a:chOff x="1409976" y="3880709"/>
            <a:chExt cx="4902200" cy="2844353"/>
          </a:xfrm>
        </p:grpSpPr>
        <p:sp>
          <p:nvSpPr>
            <p:cNvPr id="7" name="Google Shape;96;p16">
              <a:extLst>
                <a:ext uri="{FF2B5EF4-FFF2-40B4-BE49-F238E27FC236}">
                  <a16:creationId xmlns:a16="http://schemas.microsoft.com/office/drawing/2014/main" id="{F9E4E828-5F81-4C37-A96F-ECB73AB611B4}"/>
                </a:ext>
              </a:extLst>
            </p:cNvPr>
            <p:cNvSpPr/>
            <p:nvPr/>
          </p:nvSpPr>
          <p:spPr>
            <a:xfrm>
              <a:off x="1409976" y="4385053"/>
              <a:ext cx="4902200" cy="2340009"/>
            </a:xfrm>
            <a:prstGeom prst="flowChartDocument">
              <a:avLst/>
            </a:prstGeom>
            <a:ln>
              <a:headEnd type="none" w="sm" len="sm"/>
              <a:tailEnd type="none" w="sm" len="sm"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l"/>
              <a:r>
                <a:rPr lang="en-US" sz="1800" b="0" i="0" u="none" strike="noStrike" baseline="0" dirty="0">
                  <a:solidFill>
                    <a:schemeClr val="bg1"/>
                  </a:solidFill>
                  <a:latin typeface="CalibriRegular"/>
                </a:rPr>
                <a:t>0.  …</a:t>
              </a:r>
              <a:endParaRPr lang="pt-BR" sz="1800" b="0" i="0" u="none" strike="noStrike" baseline="0" dirty="0">
                <a:solidFill>
                  <a:schemeClr val="bg1"/>
                </a:solidFill>
                <a:latin typeface="CalibriRegular"/>
              </a:endParaRPr>
            </a:p>
            <a:p>
              <a:pPr algn="l"/>
              <a:r>
                <a:rPr lang="en-US" sz="1800" b="0" i="0" u="none" strike="noStrike" baseline="0" dirty="0">
                  <a:solidFill>
                    <a:schemeClr val="bg1"/>
                  </a:solidFill>
                  <a:latin typeface="CalibriRegular"/>
                </a:rPr>
                <a:t>1.ioctl(r1, KVM_SET_USER_MEMORY_REGION,</a:t>
              </a:r>
            </a:p>
            <a:p>
              <a:pPr algn="l"/>
              <a:r>
                <a:rPr lang="en-US" sz="1800" b="0" i="0" u="none" strike="noStrike" baseline="0" dirty="0">
                  <a:solidFill>
                    <a:schemeClr val="bg1"/>
                  </a:solidFill>
                  <a:latin typeface="CalibriRegular"/>
                </a:rPr>
                <a:t>2.    {</a:t>
              </a:r>
              <a:r>
                <a:rPr lang="en-US" sz="1800" b="1" i="0" u="none" strike="noStrike" baseline="0" dirty="0">
                  <a:solidFill>
                    <a:srgbClr val="FF0000"/>
                  </a:solidFill>
                  <a:latin typeface="CalibriBold"/>
                </a:rPr>
                <a:t>struct </a:t>
              </a:r>
              <a:r>
                <a:rPr lang="en-US" sz="1800" b="1" i="0" u="none" strike="noStrike" baseline="0" dirty="0" err="1">
                  <a:solidFill>
                    <a:srgbClr val="FF0000"/>
                  </a:solidFill>
                  <a:latin typeface="CalibriBold"/>
                </a:rPr>
                <a:t>kvm_userspace_memory_region</a:t>
              </a:r>
              <a:r>
                <a:rPr lang="en-US" sz="1800" b="0" i="0" u="none" strike="noStrike" baseline="0" dirty="0">
                  <a:solidFill>
                    <a:schemeClr val="bg1"/>
                  </a:solidFill>
                  <a:latin typeface="CalibriRegular"/>
                </a:rPr>
                <a:t>})</a:t>
              </a:r>
            </a:p>
            <a:p>
              <a:pPr algn="l"/>
              <a:r>
                <a:rPr lang="en-US" sz="1800" b="0" i="0" u="none" strike="noStrike" baseline="0" dirty="0">
                  <a:solidFill>
                    <a:schemeClr val="bg1"/>
                  </a:solidFill>
                  <a:latin typeface="CalibriRegular"/>
                </a:rPr>
                <a:t>3.  ...</a:t>
              </a:r>
            </a:p>
            <a:p>
              <a:pPr algn="l"/>
              <a:r>
                <a:rPr lang="en-US" sz="1800" b="0" i="0" u="none" strike="noStrike" baseline="0" dirty="0">
                  <a:solidFill>
                    <a:schemeClr val="bg1"/>
                  </a:solidFill>
                  <a:latin typeface="CalibriRegular"/>
                </a:rPr>
                <a:t>4.ioctl(r2, KVM_RUN, 0x0)</a:t>
              </a:r>
              <a:endParaRPr sz="1600" dirty="0">
                <a:solidFill>
                  <a:schemeClr val="bg1"/>
                </a:solidFill>
              </a:endParaRPr>
            </a:p>
          </p:txBody>
        </p:sp>
        <p:sp>
          <p:nvSpPr>
            <p:cNvPr id="8" name="Google Shape;102;p16">
              <a:extLst>
                <a:ext uri="{FF2B5EF4-FFF2-40B4-BE49-F238E27FC236}">
                  <a16:creationId xmlns:a16="http://schemas.microsoft.com/office/drawing/2014/main" id="{33D6954C-6AAA-4244-88F2-920EFCD1B493}"/>
                </a:ext>
              </a:extLst>
            </p:cNvPr>
            <p:cNvSpPr txBox="1"/>
            <p:nvPr/>
          </p:nvSpPr>
          <p:spPr>
            <a:xfrm>
              <a:off x="1510016" y="3880709"/>
              <a:ext cx="1241651" cy="4848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/>
                <a:t>Test case</a:t>
              </a:r>
              <a:endParaRPr sz="2000" dirty="0"/>
            </a:p>
          </p:txBody>
        </p:sp>
      </p:grp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FBD5492-BFCB-48E9-B104-BD4AC8F0DB34}"/>
              </a:ext>
            </a:extLst>
          </p:cNvPr>
          <p:cNvSpPr/>
          <p:nvPr/>
        </p:nvSpPr>
        <p:spPr>
          <a:xfrm>
            <a:off x="6594084" y="3429000"/>
            <a:ext cx="4759716" cy="1216406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CalibriRegular"/>
              </a:rPr>
              <a:t>5.struct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CalibriRegular"/>
              </a:rPr>
              <a:t>kvm_userspace_memory_region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CalibriRegular"/>
              </a:rPr>
              <a:t> {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CalibriRegular"/>
              </a:rPr>
              <a:t>6.    ...</a:t>
            </a:r>
          </a:p>
          <a:p>
            <a:pPr algn="l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alibriRegular"/>
              </a:rPr>
              <a:t>7.    </a:t>
            </a:r>
            <a:r>
              <a:rPr lang="en-US" sz="1800" b="1" i="0" u="none" strike="noStrike" baseline="0" dirty="0">
                <a:solidFill>
                  <a:srgbClr val="FF0000"/>
                </a:solidFill>
                <a:latin typeface="CalibriBold"/>
              </a:rPr>
              <a:t>__u64 </a:t>
            </a:r>
            <a:r>
              <a:rPr lang="en-US" sz="1800" b="1" i="0" u="none" strike="noStrike" baseline="0" dirty="0" err="1">
                <a:solidFill>
                  <a:srgbClr val="FF0000"/>
                </a:solidFill>
                <a:latin typeface="CalibriBold"/>
              </a:rPr>
              <a:t>userspace_addr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CalibriRegular"/>
              </a:rPr>
              <a:t>;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alibriRegular"/>
              </a:rPr>
              <a:t>8.    …</a:t>
            </a:r>
            <a:endParaRPr lang="en-US" sz="1800" b="0" i="0" u="none" strike="noStrike" baseline="0" dirty="0">
              <a:solidFill>
                <a:schemeClr val="bg1"/>
              </a:solidFill>
              <a:latin typeface="Inconsolatazi4-Regular"/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C8B7039F-3E12-41AB-A37B-3D8ADA502EBA}"/>
              </a:ext>
            </a:extLst>
          </p:cNvPr>
          <p:cNvSpPr/>
          <p:nvPr/>
        </p:nvSpPr>
        <p:spPr>
          <a:xfrm rot="160241">
            <a:off x="3462860" y="5003198"/>
            <a:ext cx="3283195" cy="20630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67063148-9021-44FC-B0A0-F48AE192697F}"/>
              </a:ext>
            </a:extLst>
          </p:cNvPr>
          <p:cNvSpPr/>
          <p:nvPr/>
        </p:nvSpPr>
        <p:spPr>
          <a:xfrm rot="20165365">
            <a:off x="5117323" y="3969133"/>
            <a:ext cx="1625708" cy="20630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520C71D4-BCEA-4135-84CC-44DDC6133F24}"/>
              </a:ext>
            </a:extLst>
          </p:cNvPr>
          <p:cNvSpPr/>
          <p:nvPr/>
        </p:nvSpPr>
        <p:spPr>
          <a:xfrm rot="6146963">
            <a:off x="7632421" y="4592012"/>
            <a:ext cx="626321" cy="20630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7786B827-5CF5-48E0-A944-01E80488C1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752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819"/>
    </mc:Choice>
    <mc:Fallback xmlns="">
      <p:transition spd="slow" advTm="64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F72525-2E83-4436-91F2-D55265558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Specialized Search Requirement (8%)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02A4489-EF18-4D5F-B771-AAEB868887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6779931"/>
              </p:ext>
            </p:extLst>
          </p:nvPr>
        </p:nvGraphicFramePr>
        <p:xfrm>
          <a:off x="838200" y="2599531"/>
          <a:ext cx="5858933" cy="16589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A6A3B16D-03E3-4440-B00C-82469CA33B32}"/>
              </a:ext>
            </a:extLst>
          </p:cNvPr>
          <p:cNvSpPr/>
          <p:nvPr/>
        </p:nvSpPr>
        <p:spPr>
          <a:xfrm>
            <a:off x="7444029" y="3679080"/>
            <a:ext cx="2521238" cy="816720"/>
          </a:xfrm>
          <a:prstGeom prst="wedgeRoundRectCallout">
            <a:avLst>
              <a:gd name="adj1" fmla="val -101515"/>
              <a:gd name="adj2" fmla="val -30474"/>
              <a:gd name="adj3" fmla="val 16667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Syscall</a:t>
            </a:r>
            <a:r>
              <a:rPr lang="en-US" dirty="0">
                <a:solidFill>
                  <a:schemeClr val="bg1"/>
                </a:solidFill>
              </a:rPr>
              <a:t>() {    ++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;}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repeat many times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E72BE06-D280-4348-B8DE-0D13D55959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572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498"/>
    </mc:Choice>
    <mc:Fallback xmlns="">
      <p:transition spd="slow" advTm="27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F3961-F6D6-41A8-AA38-D6D7D1A78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86D66-11FF-4B7A-ACD7-32602618ED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115050" cy="4351338"/>
          </a:xfrm>
        </p:spPr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r>
              <a:rPr lang="en-US" dirty="0"/>
              <a:t>Motivation</a:t>
            </a:r>
          </a:p>
          <a:p>
            <a:r>
              <a:rPr lang="en-US" dirty="0"/>
              <a:t>Measurement pipeline</a:t>
            </a:r>
          </a:p>
          <a:p>
            <a:r>
              <a:rPr lang="en-US" dirty="0"/>
              <a:t>Measurement Results</a:t>
            </a:r>
          </a:p>
          <a:p>
            <a:r>
              <a:rPr lang="en-US" dirty="0"/>
              <a:t>Analysis of Root Causes</a:t>
            </a:r>
          </a:p>
          <a:p>
            <a:r>
              <a:rPr lang="en-US" b="1" dirty="0">
                <a:solidFill>
                  <a:schemeClr val="accent1"/>
                </a:solidFill>
              </a:rPr>
              <a:t>Future Research Directions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Multi-Interface Fuzzing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Cross-</a:t>
            </a:r>
            <a:r>
              <a:rPr lang="en-US" b="1" dirty="0" err="1">
                <a:solidFill>
                  <a:schemeClr val="accent1"/>
                </a:solidFill>
              </a:rPr>
              <a:t>Syscall</a:t>
            </a:r>
            <a:r>
              <a:rPr lang="en-US" b="1" dirty="0">
                <a:solidFill>
                  <a:schemeClr val="accent1"/>
                </a:solidFill>
              </a:rPr>
              <a:t> Input Propagation Analysis</a:t>
            </a:r>
          </a:p>
          <a:p>
            <a:r>
              <a:rPr lang="en-US" dirty="0"/>
              <a:t>Conclusion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AF46400-1D57-47A6-969E-6F7A24E4D5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803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62"/>
    </mc:Choice>
    <mc:Fallback xmlns="">
      <p:transition spd="slow" advTm="84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B82F2C-70E7-4E21-88E5-5D0070A11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Multi-Interface Fuzzing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D52A6E46-24CB-4442-8ED5-9D7BB8B226E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5370810"/>
              </p:ext>
            </p:extLst>
          </p:nvPr>
        </p:nvGraphicFramePr>
        <p:xfrm>
          <a:off x="1896798" y="1690688"/>
          <a:ext cx="8398404" cy="41846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EE5C299-A58C-4659-BEFF-3F18B8231A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662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883"/>
    </mc:Choice>
    <mc:Fallback>
      <p:transition spd="slow" advTm="218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B82F2C-70E7-4E21-88E5-5D0070A11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</a:t>
            </a:r>
            <a:r>
              <a:rPr lang="en-US" dirty="0" err="1"/>
              <a:t>Syscall</a:t>
            </a:r>
            <a:r>
              <a:rPr lang="en-US" dirty="0"/>
              <a:t> Input Propagation Analysis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D8C1E07-4AF1-4066-832E-23B535AD340D}"/>
              </a:ext>
            </a:extLst>
          </p:cNvPr>
          <p:cNvGrpSpPr/>
          <p:nvPr/>
        </p:nvGrpSpPr>
        <p:grpSpPr>
          <a:xfrm>
            <a:off x="4368800" y="2654426"/>
            <a:ext cx="4792177" cy="2353804"/>
            <a:chOff x="4648200" y="2629026"/>
            <a:chExt cx="4792177" cy="2353804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6D85AA28-6A8A-45CD-A8C7-44E32DA3BC68}"/>
                </a:ext>
              </a:extLst>
            </p:cNvPr>
            <p:cNvSpPr/>
            <p:nvPr/>
          </p:nvSpPr>
          <p:spPr>
            <a:xfrm>
              <a:off x="4648200" y="3280995"/>
              <a:ext cx="3708400" cy="524933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rgbClr val="FF0000"/>
                  </a:solidFill>
                </a:rPr>
                <a:t>Global_memory</a:t>
              </a:r>
              <a:r>
                <a:rPr lang="en-US" dirty="0">
                  <a:solidFill>
                    <a:srgbClr val="FF0000"/>
                  </a:solidFill>
                </a:rPr>
                <a:t> </a:t>
              </a:r>
              <a:r>
                <a:rPr lang="en-US" dirty="0"/>
                <a:t>= func1(</a:t>
              </a:r>
              <a:r>
                <a:rPr lang="en-US" dirty="0" err="1">
                  <a:solidFill>
                    <a:srgbClr val="FF0000"/>
                  </a:solidFill>
                </a:rPr>
                <a:t>user_input</a:t>
              </a:r>
              <a:r>
                <a:rPr lang="en-US" dirty="0"/>
                <a:t>)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E61835A-9012-4F50-8DCA-B38F7B278A38}"/>
                </a:ext>
              </a:extLst>
            </p:cNvPr>
            <p:cNvGrpSpPr/>
            <p:nvPr/>
          </p:nvGrpSpPr>
          <p:grpSpPr>
            <a:xfrm>
              <a:off x="7807546" y="2629026"/>
              <a:ext cx="1632831" cy="2353804"/>
              <a:chOff x="3313918" y="2915428"/>
              <a:chExt cx="1632831" cy="2353804"/>
            </a:xfrm>
          </p:grpSpPr>
          <p:pic>
            <p:nvPicPr>
              <p:cNvPr id="10" name="Google Shape;90;p16" descr="https://storage.needpix.com/rsynced_images/linux-2025130_1280.png">
                <a:extLst>
                  <a:ext uri="{FF2B5EF4-FFF2-40B4-BE49-F238E27FC236}">
                    <a16:creationId xmlns:a16="http://schemas.microsoft.com/office/drawing/2014/main" id="{0EE80E80-A160-465E-BAFD-EB0CBCCA1F94}"/>
                  </a:ext>
                </a:extLst>
              </p:cNvPr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3440942" y="2915428"/>
                <a:ext cx="1505807" cy="185568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2" name="Google Shape;91;p16">
                <a:extLst>
                  <a:ext uri="{FF2B5EF4-FFF2-40B4-BE49-F238E27FC236}">
                    <a16:creationId xmlns:a16="http://schemas.microsoft.com/office/drawing/2014/main" id="{B4F954A0-24AD-4E25-AD65-F18DFDB3108E}"/>
                  </a:ext>
                </a:extLst>
              </p:cNvPr>
              <p:cNvSpPr txBox="1"/>
              <p:nvPr/>
            </p:nvSpPr>
            <p:spPr>
              <a:xfrm>
                <a:off x="3313918" y="4716812"/>
                <a:ext cx="1505807" cy="5524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/>
                  <a:t>Linux kernel</a:t>
                </a:r>
                <a:endParaRPr sz="2000" dirty="0"/>
              </a:p>
            </p:txBody>
          </p:sp>
        </p:grpSp>
      </p:grp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FF7AA8B-D9BB-4EB4-B58E-7103C28E286A}"/>
              </a:ext>
            </a:extLst>
          </p:cNvPr>
          <p:cNvSpPr/>
          <p:nvPr/>
        </p:nvSpPr>
        <p:spPr>
          <a:xfrm>
            <a:off x="1592467" y="2129493"/>
            <a:ext cx="2362200" cy="524933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Syscalls1(</a:t>
            </a:r>
            <a:r>
              <a:rPr lang="en-US" dirty="0" err="1">
                <a:solidFill>
                  <a:srgbClr val="FF0000"/>
                </a:solidFill>
              </a:rPr>
              <a:t>user_input</a:t>
            </a:r>
            <a:r>
              <a:rPr lang="en-US" dirty="0"/>
              <a:t>)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C6C0F2DE-8E94-4AF1-85F4-261F90B3BCB6}"/>
              </a:ext>
            </a:extLst>
          </p:cNvPr>
          <p:cNvSpPr/>
          <p:nvPr/>
        </p:nvSpPr>
        <p:spPr>
          <a:xfrm>
            <a:off x="425598" y="3769835"/>
            <a:ext cx="3119967" cy="1027093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Syscalls2() {</a:t>
            </a:r>
          </a:p>
          <a:p>
            <a:r>
              <a:rPr lang="en-US" dirty="0"/>
              <a:t>  if (func2(</a:t>
            </a:r>
            <a:r>
              <a:rPr lang="en-US" dirty="0" err="1">
                <a:solidFill>
                  <a:srgbClr val="FF0000"/>
                </a:solidFill>
              </a:rPr>
              <a:t>Global_memory</a:t>
            </a:r>
            <a:r>
              <a:rPr lang="en-US" dirty="0"/>
              <a:t>)) {</a:t>
            </a:r>
          </a:p>
          <a:p>
            <a:r>
              <a:rPr lang="en-US" dirty="0"/>
              <a:t>    …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9F7BA1CC-6055-4BB9-BE6A-F53604D99DD5}"/>
              </a:ext>
            </a:extLst>
          </p:cNvPr>
          <p:cNvSpPr/>
          <p:nvPr/>
        </p:nvSpPr>
        <p:spPr>
          <a:xfrm rot="2428299">
            <a:off x="3873722" y="2825274"/>
            <a:ext cx="922855" cy="20630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80699D3-4947-4A26-8CC4-995AB8AEF5DD}"/>
              </a:ext>
            </a:extLst>
          </p:cNvPr>
          <p:cNvSpPr/>
          <p:nvPr/>
        </p:nvSpPr>
        <p:spPr>
          <a:xfrm>
            <a:off x="2157043" y="4995210"/>
            <a:ext cx="3119967" cy="1027093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Syscalls3() {</a:t>
            </a:r>
          </a:p>
          <a:p>
            <a:r>
              <a:rPr lang="en-US" dirty="0"/>
              <a:t>  if (func3(</a:t>
            </a:r>
            <a:r>
              <a:rPr lang="en-US" dirty="0" err="1">
                <a:solidFill>
                  <a:srgbClr val="FF0000"/>
                </a:solidFill>
              </a:rPr>
              <a:t>Global_memory</a:t>
            </a:r>
            <a:r>
              <a:rPr lang="en-US" dirty="0"/>
              <a:t>)) {</a:t>
            </a:r>
          </a:p>
          <a:p>
            <a:r>
              <a:rPr lang="en-US" dirty="0"/>
              <a:t>    …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A148B81B-CB77-4A41-A79D-7DFE094AD0BA}"/>
              </a:ext>
            </a:extLst>
          </p:cNvPr>
          <p:cNvSpPr/>
          <p:nvPr/>
        </p:nvSpPr>
        <p:spPr>
          <a:xfrm>
            <a:off x="6340365" y="5008230"/>
            <a:ext cx="3119967" cy="694266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Syscall</a:t>
            </a:r>
            <a:r>
              <a:rPr lang="en-US" dirty="0"/>
              <a:t>…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731032A5-4717-42F6-8965-EF6326F1CC34}"/>
              </a:ext>
            </a:extLst>
          </p:cNvPr>
          <p:cNvSpPr/>
          <p:nvPr/>
        </p:nvSpPr>
        <p:spPr>
          <a:xfrm rot="9854302">
            <a:off x="3623401" y="3714489"/>
            <a:ext cx="662533" cy="20630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D953A893-40E2-4980-AF88-2AC079A81D9E}"/>
              </a:ext>
            </a:extLst>
          </p:cNvPr>
          <p:cNvSpPr/>
          <p:nvPr/>
        </p:nvSpPr>
        <p:spPr>
          <a:xfrm rot="6062563">
            <a:off x="4242332" y="4282651"/>
            <a:ext cx="826850" cy="20630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352683FA-4D7D-4172-A221-1D4765D84B70}"/>
              </a:ext>
            </a:extLst>
          </p:cNvPr>
          <p:cNvSpPr/>
          <p:nvPr/>
        </p:nvSpPr>
        <p:spPr>
          <a:xfrm rot="2311052">
            <a:off x="4963037" y="4390775"/>
            <a:ext cx="1473380" cy="20630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26A589B-4F46-4A59-8ED6-9CA22F58E7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497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677"/>
    </mc:Choice>
    <mc:Fallback>
      <p:transition spd="slow" advTm="406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F3961-F6D6-41A8-AA38-D6D7D1A78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86D66-11FF-4B7A-ACD7-32602618E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  <a:p>
            <a:r>
              <a:rPr lang="en-US" dirty="0"/>
              <a:t>Motivation</a:t>
            </a:r>
          </a:p>
          <a:p>
            <a:r>
              <a:rPr lang="en-US" dirty="0"/>
              <a:t>Measurement pipeline</a:t>
            </a:r>
          </a:p>
          <a:p>
            <a:r>
              <a:rPr lang="en-US" dirty="0"/>
              <a:t>Measurement Results</a:t>
            </a:r>
          </a:p>
          <a:p>
            <a:r>
              <a:rPr lang="en-US" dirty="0"/>
              <a:t>Analysis of Root Causes</a:t>
            </a:r>
          </a:p>
          <a:p>
            <a:r>
              <a:rPr lang="en-US" dirty="0"/>
              <a:t>Future Research Directions</a:t>
            </a:r>
          </a:p>
          <a:p>
            <a:r>
              <a:rPr lang="en-US" b="1" dirty="0">
                <a:solidFill>
                  <a:schemeClr val="accent1"/>
                </a:solidFill>
              </a:rPr>
              <a:t>Conclusion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23F0D3D-30AA-455A-B7B9-449DD70C33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110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45"/>
    </mc:Choice>
    <mc:Fallback xmlns="">
      <p:transition spd="slow" advTm="57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450B0F-2EB9-4B45-9D44-F3A623052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782C06DE-F201-426A-AD37-F0ACB9AA3A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70646962"/>
              </p:ext>
            </p:extLst>
          </p:nvPr>
        </p:nvGraphicFramePr>
        <p:xfrm>
          <a:off x="838200" y="1690688"/>
          <a:ext cx="8128000" cy="36173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2996681-0A46-45AF-AA5B-E8AA819AF4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6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910"/>
    </mc:Choice>
    <mc:Fallback>
      <p:transition spd="slow" advTm="249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57CE6-DB7B-47BD-9D2F-0989A5035B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Thanks!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EFE3AF77-715D-4F0F-BA74-720BB2F8E3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A picture containing logo&#10;&#10;Description automatically generated">
            <a:extLst>
              <a:ext uri="{FF2B5EF4-FFF2-40B4-BE49-F238E27FC236}">
                <a16:creationId xmlns:a16="http://schemas.microsoft.com/office/drawing/2014/main" id="{A5C544E0-0379-42D1-8348-735C2C1346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146051"/>
            <a:ext cx="2101485" cy="1822450"/>
          </a:xfrm>
          <a:prstGeom prst="rect">
            <a:avLst/>
          </a:prstGeom>
        </p:spPr>
      </p:pic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866CFEF8-2AF0-41BA-851D-B233568BC7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1621" y="5776111"/>
            <a:ext cx="2022059" cy="617585"/>
          </a:xfrm>
          <a:prstGeom prst="rect">
            <a:avLst/>
          </a:prstGeom>
        </p:spPr>
      </p:pic>
      <p:pic>
        <p:nvPicPr>
          <p:cNvPr id="15" name="Picture 14" descr="A picture containing logo&#10;&#10;Description automatically generated">
            <a:extLst>
              <a:ext uri="{FF2B5EF4-FFF2-40B4-BE49-F238E27FC236}">
                <a16:creationId xmlns:a16="http://schemas.microsoft.com/office/drawing/2014/main" id="{8EAD51B0-8B7A-4FA5-95B6-F95041C65AA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6325" y="5632674"/>
            <a:ext cx="2459349" cy="871020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BE1103A-499E-4274-8209-0C07BB920A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8319" y="5393766"/>
            <a:ext cx="1758528" cy="1348835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6884248-1110-444C-BD8B-057155B6A3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778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67"/>
    </mc:Choice>
    <mc:Fallback xmlns="">
      <p:transition spd="slow" advTm="59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992AB-B37B-4360-8BA9-692BDB05D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Kernel Fuzzing, </a:t>
            </a:r>
            <a:r>
              <a:rPr lang="en-US" dirty="0" err="1"/>
              <a:t>Syzkaller</a:t>
            </a:r>
            <a:r>
              <a:rPr lang="en-US" dirty="0"/>
              <a:t> 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FDFB19E-7021-49FA-9704-D2ACEB82367F}"/>
              </a:ext>
            </a:extLst>
          </p:cNvPr>
          <p:cNvSpPr txBox="1"/>
          <p:nvPr/>
        </p:nvSpPr>
        <p:spPr>
          <a:xfrm>
            <a:off x="0" y="6210082"/>
            <a:ext cx="81895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[1] Google. (2022) </a:t>
            </a:r>
            <a:r>
              <a:rPr lang="en-US" sz="1800" dirty="0" err="1"/>
              <a:t>syzkaller</a:t>
            </a:r>
            <a:r>
              <a:rPr lang="en-US" sz="1800" dirty="0"/>
              <a:t>. [Online]. Available: https://github.com/google/syzkaller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/>
              <a:t>[2] Google. (2022) </a:t>
            </a:r>
            <a:r>
              <a:rPr lang="en-US" sz="1800" dirty="0" err="1"/>
              <a:t>syzbot</a:t>
            </a:r>
            <a:r>
              <a:rPr lang="en-US" sz="1800" dirty="0"/>
              <a:t>. [Online]. Available: </a:t>
            </a:r>
            <a:r>
              <a:rPr lang="en-US" sz="1800" dirty="0">
                <a:solidFill>
                  <a:schemeClr val="dk1"/>
                </a:solidFill>
              </a:rPr>
              <a:t>https://syzkaller.appspot.com/upstream</a:t>
            </a:r>
            <a:endParaRPr lang="en-US" sz="1800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5698F6B0-9687-4597-A655-510E82B6DF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04759370"/>
              </p:ext>
            </p:extLst>
          </p:nvPr>
        </p:nvGraphicFramePr>
        <p:xfrm>
          <a:off x="838200" y="1690688"/>
          <a:ext cx="7607300" cy="37740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pSp>
        <p:nvGrpSpPr>
          <p:cNvPr id="16" name="Group 15">
            <a:extLst>
              <a:ext uri="{FF2B5EF4-FFF2-40B4-BE49-F238E27FC236}">
                <a16:creationId xmlns:a16="http://schemas.microsoft.com/office/drawing/2014/main" id="{028000DD-6618-4D79-8B0C-6411DFD0A90E}"/>
              </a:ext>
            </a:extLst>
          </p:cNvPr>
          <p:cNvGrpSpPr/>
          <p:nvPr/>
        </p:nvGrpSpPr>
        <p:grpSpPr>
          <a:xfrm>
            <a:off x="8902700" y="1497814"/>
            <a:ext cx="2657680" cy="4159747"/>
            <a:chOff x="9194800" y="1921420"/>
            <a:chExt cx="2657680" cy="4159747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3C3469B0-AA49-41EE-BD6D-9E873B6E8C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r="60277"/>
            <a:stretch/>
          </p:blipFill>
          <p:spPr>
            <a:xfrm>
              <a:off x="9194800" y="1921420"/>
              <a:ext cx="2657680" cy="4159747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56F3029-F8CE-4EDA-AD85-E54BDA79A318}"/>
                </a:ext>
              </a:extLst>
            </p:cNvPr>
            <p:cNvSpPr/>
            <p:nvPr/>
          </p:nvSpPr>
          <p:spPr>
            <a:xfrm>
              <a:off x="9194800" y="2152650"/>
              <a:ext cx="1606550" cy="26035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6752250A-B181-4EAC-A5B6-8E575997A9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627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657"/>
    </mc:Choice>
    <mc:Fallback xmlns="">
      <p:transition spd="slow" advTm="336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442C6A-5337-47FE-BC9A-3A6A0A283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</a:t>
            </a:r>
            <a:r>
              <a:rPr lang="en-US" dirty="0" err="1"/>
              <a:t>Syzkaller</a:t>
            </a:r>
            <a:r>
              <a:rPr lang="en-US" dirty="0"/>
              <a:t> works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0E364E-EFEC-4B22-92BB-15887C058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843932"/>
            <a:ext cx="10515600" cy="481358"/>
          </a:xfrm>
        </p:spPr>
        <p:txBody>
          <a:bodyPr/>
          <a:lstStyle/>
          <a:p>
            <a:r>
              <a:rPr lang="en-US" dirty="0"/>
              <a:t>Template (called </a:t>
            </a:r>
            <a:r>
              <a:rPr lang="en-US" dirty="0" err="1"/>
              <a:t>syscall</a:t>
            </a:r>
            <a:r>
              <a:rPr lang="en-US" dirty="0"/>
              <a:t> description now[3])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D222A084-0E03-4A2C-B5E4-A9FA3785F0F2}"/>
              </a:ext>
            </a:extLst>
          </p:cNvPr>
          <p:cNvSpPr txBox="1"/>
          <p:nvPr/>
        </p:nvSpPr>
        <p:spPr>
          <a:xfrm>
            <a:off x="0" y="6492163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LinLibertineT"/>
              </a:rPr>
              <a:t>[3] Google. </a:t>
            </a:r>
            <a:r>
              <a:rPr lang="en-US" sz="1800" dirty="0"/>
              <a:t>(2022) </a:t>
            </a:r>
            <a:r>
              <a:rPr lang="en-US" dirty="0" err="1">
                <a:latin typeface="LinLibertineT"/>
              </a:rPr>
              <a:t>S</a:t>
            </a:r>
            <a:r>
              <a:rPr lang="en-US" sz="1800" b="0" i="0" u="none" strike="noStrike" baseline="0" dirty="0" err="1">
                <a:latin typeface="LinLibertineT"/>
              </a:rPr>
              <a:t>yzlang</a:t>
            </a:r>
            <a:r>
              <a:rPr lang="en-US" sz="1800" dirty="0"/>
              <a:t>. [Online].</a:t>
            </a:r>
            <a:r>
              <a:rPr lang="en-US" sz="1800" b="0" i="0" u="none" strike="noStrike" baseline="0" dirty="0">
                <a:latin typeface="LinLibertineT"/>
              </a:rPr>
              <a:t> </a:t>
            </a:r>
            <a:r>
              <a:rPr lang="en-US" sz="1800" dirty="0"/>
              <a:t>Available: </a:t>
            </a:r>
            <a:r>
              <a:rPr lang="en-US" sz="1800" b="0" i="0" u="none" strike="noStrike" baseline="0" dirty="0">
                <a:latin typeface="LinLibertineT"/>
              </a:rPr>
              <a:t>https://github.com/google/syzkaller/blob/master/docs/syscall_descriptions.md.</a:t>
            </a:r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0A58CE8-BBA2-408D-ACF5-3566D9456138}"/>
              </a:ext>
            </a:extLst>
          </p:cNvPr>
          <p:cNvGrpSpPr/>
          <p:nvPr/>
        </p:nvGrpSpPr>
        <p:grpSpPr>
          <a:xfrm>
            <a:off x="1883085" y="1714256"/>
            <a:ext cx="8425830" cy="3969628"/>
            <a:chOff x="2332725" y="1653251"/>
            <a:chExt cx="8425830" cy="3969628"/>
          </a:xfrm>
        </p:grpSpPr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F3CD62C9-4113-4DDE-A434-3BD94B855FF0}"/>
                </a:ext>
              </a:extLst>
            </p:cNvPr>
            <p:cNvGrpSpPr/>
            <p:nvPr/>
          </p:nvGrpSpPr>
          <p:grpSpPr>
            <a:xfrm>
              <a:off x="9252747" y="2522547"/>
              <a:ext cx="1505808" cy="2316816"/>
              <a:chOff x="6155544" y="3581571"/>
              <a:chExt cx="1017358" cy="1491114"/>
            </a:xfrm>
          </p:grpSpPr>
          <p:pic>
            <p:nvPicPr>
              <p:cNvPr id="27" name="Google Shape;90;p16" descr="https://storage.needpix.com/rsynced_images/linux-2025130_1280.png">
                <a:extLst>
                  <a:ext uri="{FF2B5EF4-FFF2-40B4-BE49-F238E27FC236}">
                    <a16:creationId xmlns:a16="http://schemas.microsoft.com/office/drawing/2014/main" id="{7A656C88-B01A-46A4-B200-9F6E6BA2A135}"/>
                  </a:ext>
                </a:extLst>
              </p:cNvPr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6155545" y="3581571"/>
                <a:ext cx="1017357" cy="119432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8" name="Google Shape;91;p16">
                <a:extLst>
                  <a:ext uri="{FF2B5EF4-FFF2-40B4-BE49-F238E27FC236}">
                    <a16:creationId xmlns:a16="http://schemas.microsoft.com/office/drawing/2014/main" id="{319F6EDD-102F-47CD-A386-4EB091CF1351}"/>
                  </a:ext>
                </a:extLst>
              </p:cNvPr>
              <p:cNvSpPr txBox="1"/>
              <p:nvPr/>
            </p:nvSpPr>
            <p:spPr>
              <a:xfrm>
                <a:off x="6155544" y="4717145"/>
                <a:ext cx="1017357" cy="3555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/>
                  <a:t>Linux kernel</a:t>
                </a:r>
                <a:endParaRPr sz="2000" dirty="0"/>
              </a:p>
            </p:txBody>
          </p:sp>
        </p:grp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EDF423FC-28FA-4FC7-8588-D9152EC02D1C}"/>
                </a:ext>
              </a:extLst>
            </p:cNvPr>
            <p:cNvGrpSpPr/>
            <p:nvPr/>
          </p:nvGrpSpPr>
          <p:grpSpPr>
            <a:xfrm>
              <a:off x="4078060" y="1653251"/>
              <a:ext cx="4594830" cy="1164970"/>
              <a:chOff x="1267347" y="2494443"/>
              <a:chExt cx="3934653" cy="960982"/>
            </a:xfrm>
          </p:grpSpPr>
          <p:sp>
            <p:nvSpPr>
              <p:cNvPr id="30" name="Google Shape;93;p16">
                <a:extLst>
                  <a:ext uri="{FF2B5EF4-FFF2-40B4-BE49-F238E27FC236}">
                    <a16:creationId xmlns:a16="http://schemas.microsoft.com/office/drawing/2014/main" id="{9A59A9B0-9850-497E-83C6-96E0BB9A2DCB}"/>
                  </a:ext>
                </a:extLst>
              </p:cNvPr>
              <p:cNvSpPr/>
              <p:nvPr/>
            </p:nvSpPr>
            <p:spPr>
              <a:xfrm>
                <a:off x="1267347" y="2494443"/>
                <a:ext cx="1576598" cy="960982"/>
              </a:xfrm>
              <a:prstGeom prst="flowChartMultidocument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/>
                  <a:t>Template</a:t>
                </a:r>
                <a:endParaRPr sz="2000"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/>
                  <a:t>(Knowledge)</a:t>
                </a:r>
                <a:endParaRPr sz="2000" dirty="0"/>
              </a:p>
            </p:txBody>
          </p:sp>
          <p:sp>
            <p:nvSpPr>
              <p:cNvPr id="33" name="Google Shape;96;p16">
                <a:extLst>
                  <a:ext uri="{FF2B5EF4-FFF2-40B4-BE49-F238E27FC236}">
                    <a16:creationId xmlns:a16="http://schemas.microsoft.com/office/drawing/2014/main" id="{EDE4F442-5198-436F-9F93-B9D0F6647DCD}"/>
                  </a:ext>
                </a:extLst>
              </p:cNvPr>
              <p:cNvSpPr/>
              <p:nvPr/>
            </p:nvSpPr>
            <p:spPr>
              <a:xfrm>
                <a:off x="2918902" y="2494443"/>
                <a:ext cx="2283098" cy="940713"/>
              </a:xfrm>
              <a:prstGeom prst="flowChartDocument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dirty="0"/>
                  <a:t>fd = open();</a:t>
                </a:r>
                <a:endParaRPr sz="1600"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dirty="0"/>
                  <a:t>ioctl(fd, cmd1, arg1={0-255});</a:t>
                </a:r>
                <a:endParaRPr sz="1600"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dirty="0"/>
                  <a:t>ioctl(fd, cmd2, arg2={1-3});</a:t>
                </a:r>
                <a:endParaRPr sz="1600" dirty="0"/>
              </a:p>
            </p:txBody>
          </p:sp>
        </p:grpSp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CEB74D6D-1D6A-4523-9798-ACDBDD26B553}"/>
                </a:ext>
              </a:extLst>
            </p:cNvPr>
            <p:cNvGrpSpPr/>
            <p:nvPr/>
          </p:nvGrpSpPr>
          <p:grpSpPr>
            <a:xfrm>
              <a:off x="2332725" y="2424811"/>
              <a:ext cx="1584654" cy="2140228"/>
              <a:chOff x="2713562" y="3967497"/>
              <a:chExt cx="1014740" cy="1376189"/>
            </a:xfrm>
          </p:grpSpPr>
          <p:sp>
            <p:nvSpPr>
              <p:cNvPr id="35" name="Google Shape;98;p16">
                <a:extLst>
                  <a:ext uri="{FF2B5EF4-FFF2-40B4-BE49-F238E27FC236}">
                    <a16:creationId xmlns:a16="http://schemas.microsoft.com/office/drawing/2014/main" id="{89226A91-0948-484D-84F1-6A4E594827F1}"/>
                  </a:ext>
                </a:extLst>
              </p:cNvPr>
              <p:cNvSpPr/>
              <p:nvPr/>
            </p:nvSpPr>
            <p:spPr>
              <a:xfrm>
                <a:off x="2713564" y="4304810"/>
                <a:ext cx="709938" cy="734076"/>
              </a:xfrm>
              <a:prstGeom prst="flowChartDocument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/>
                  <a:t>Syscall</a:t>
                </a:r>
                <a:endParaRPr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/>
                  <a:t>Syscall</a:t>
                </a:r>
                <a:endParaRPr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/>
                  <a:t>Syscall</a:t>
                </a:r>
                <a:endParaRPr dirty="0"/>
              </a:p>
            </p:txBody>
          </p:sp>
          <p:sp>
            <p:nvSpPr>
              <p:cNvPr id="36" name="Google Shape;99;p16">
                <a:extLst>
                  <a:ext uri="{FF2B5EF4-FFF2-40B4-BE49-F238E27FC236}">
                    <a16:creationId xmlns:a16="http://schemas.microsoft.com/office/drawing/2014/main" id="{B9F4CA98-109E-4164-BDF0-FA9FBDEE5B9E}"/>
                  </a:ext>
                </a:extLst>
              </p:cNvPr>
              <p:cNvSpPr/>
              <p:nvPr/>
            </p:nvSpPr>
            <p:spPr>
              <a:xfrm>
                <a:off x="2865964" y="4457210"/>
                <a:ext cx="709938" cy="734076"/>
              </a:xfrm>
              <a:prstGeom prst="flowChartDocument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/>
                  <a:t>Syscall</a:t>
                </a:r>
                <a:endParaRPr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/>
                  <a:t>Syscall</a:t>
                </a:r>
                <a:endParaRPr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/>
                  <a:t>Syscall</a:t>
                </a:r>
                <a:endParaRPr dirty="0"/>
              </a:p>
            </p:txBody>
          </p:sp>
          <p:sp>
            <p:nvSpPr>
              <p:cNvPr id="37" name="Google Shape;100;p16">
                <a:extLst>
                  <a:ext uri="{FF2B5EF4-FFF2-40B4-BE49-F238E27FC236}">
                    <a16:creationId xmlns:a16="http://schemas.microsoft.com/office/drawing/2014/main" id="{51C48706-6E54-490A-B89E-F4BA3760219A}"/>
                  </a:ext>
                </a:extLst>
              </p:cNvPr>
              <p:cNvSpPr/>
              <p:nvPr/>
            </p:nvSpPr>
            <p:spPr>
              <a:xfrm>
                <a:off x="3018364" y="4609610"/>
                <a:ext cx="709938" cy="734076"/>
              </a:xfrm>
              <a:prstGeom prst="flowChartDocument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/>
                  <a:t>Syscall</a:t>
                </a:r>
                <a:endParaRPr sz="2000"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/>
                  <a:t>Syscall</a:t>
                </a:r>
                <a:endParaRPr sz="2000"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/>
                  <a:t>Syscall</a:t>
                </a:r>
                <a:endParaRPr sz="2000" dirty="0"/>
              </a:p>
            </p:txBody>
          </p:sp>
          <p:sp>
            <p:nvSpPr>
              <p:cNvPr id="39" name="Google Shape;102;p16">
                <a:extLst>
                  <a:ext uri="{FF2B5EF4-FFF2-40B4-BE49-F238E27FC236}">
                    <a16:creationId xmlns:a16="http://schemas.microsoft.com/office/drawing/2014/main" id="{D1FBDC46-189B-422D-89A5-F32F92F1EF1D}"/>
                  </a:ext>
                </a:extLst>
              </p:cNvPr>
              <p:cNvSpPr txBox="1"/>
              <p:nvPr/>
            </p:nvSpPr>
            <p:spPr>
              <a:xfrm>
                <a:off x="2713562" y="3967497"/>
                <a:ext cx="1014739" cy="3117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/>
                  <a:t>Test cases</a:t>
                </a:r>
                <a:endParaRPr sz="2000" dirty="0"/>
              </a:p>
            </p:txBody>
          </p:sp>
        </p:grp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713327F3-944B-4B5F-B251-1E7E601FD923}"/>
                </a:ext>
              </a:extLst>
            </p:cNvPr>
            <p:cNvGrpSpPr/>
            <p:nvPr/>
          </p:nvGrpSpPr>
          <p:grpSpPr>
            <a:xfrm>
              <a:off x="4642301" y="3994227"/>
              <a:ext cx="2494785" cy="1628652"/>
              <a:chOff x="4975550" y="4943884"/>
              <a:chExt cx="1522522" cy="1049276"/>
            </a:xfrm>
          </p:grpSpPr>
          <p:sp>
            <p:nvSpPr>
              <p:cNvPr id="43" name="Google Shape;106;p16">
                <a:extLst>
                  <a:ext uri="{FF2B5EF4-FFF2-40B4-BE49-F238E27FC236}">
                    <a16:creationId xmlns:a16="http://schemas.microsoft.com/office/drawing/2014/main" id="{3FCD540B-F8ED-4186-8789-99FC89A3092B}"/>
                  </a:ext>
                </a:extLst>
              </p:cNvPr>
              <p:cNvSpPr/>
              <p:nvPr/>
            </p:nvSpPr>
            <p:spPr>
              <a:xfrm>
                <a:off x="4975550" y="5259084"/>
                <a:ext cx="1522521" cy="734076"/>
              </a:xfrm>
              <a:prstGeom prst="flowChartDocument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/>
                  <a:t>fd = open();</a:t>
                </a:r>
                <a:endParaRPr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/>
                  <a:t>ioctl(fd, cmd1, 1);</a:t>
                </a:r>
                <a:endParaRPr dirty="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/>
                  <a:t>ioctl(fd, cmd2, 2);</a:t>
                </a:r>
                <a:endParaRPr dirty="0"/>
              </a:p>
            </p:txBody>
          </p:sp>
          <p:sp>
            <p:nvSpPr>
              <p:cNvPr id="45" name="Google Shape;108;p16">
                <a:extLst>
                  <a:ext uri="{FF2B5EF4-FFF2-40B4-BE49-F238E27FC236}">
                    <a16:creationId xmlns:a16="http://schemas.microsoft.com/office/drawing/2014/main" id="{2C6FA9FD-A1D0-4D4E-B2EF-54EC4180D1E5}"/>
                  </a:ext>
                </a:extLst>
              </p:cNvPr>
              <p:cNvSpPr txBox="1"/>
              <p:nvPr/>
            </p:nvSpPr>
            <p:spPr>
              <a:xfrm>
                <a:off x="4975550" y="4943884"/>
                <a:ext cx="1522522" cy="315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/>
                  <a:t>Interesting test cases</a:t>
                </a:r>
                <a:endParaRPr sz="2000" dirty="0"/>
              </a:p>
            </p:txBody>
          </p:sp>
        </p:grpSp>
        <p:cxnSp>
          <p:nvCxnSpPr>
            <p:cNvPr id="65" name="连接符: 肘形 64">
              <a:extLst>
                <a:ext uri="{FF2B5EF4-FFF2-40B4-BE49-F238E27FC236}">
                  <a16:creationId xmlns:a16="http://schemas.microsoft.com/office/drawing/2014/main" id="{EA07B6A0-EC18-4C71-973C-9924F5C3C0CC}"/>
                </a:ext>
              </a:extLst>
            </p:cNvPr>
            <p:cNvCxnSpPr>
              <a:cxnSpLocks/>
              <a:stCxn id="30" idx="1"/>
              <a:endCxn id="39" idx="0"/>
            </p:cNvCxnSpPr>
            <p:nvPr/>
          </p:nvCxnSpPr>
          <p:spPr>
            <a:xfrm rot="10800000" flipV="1">
              <a:off x="3125052" y="2235735"/>
              <a:ext cx="953009" cy="189075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连接符: 肘形 66">
              <a:extLst>
                <a:ext uri="{FF2B5EF4-FFF2-40B4-BE49-F238E27FC236}">
                  <a16:creationId xmlns:a16="http://schemas.microsoft.com/office/drawing/2014/main" id="{10A4C231-2D8B-4142-B455-177F0019B07A}"/>
                </a:ext>
              </a:extLst>
            </p:cNvPr>
            <p:cNvCxnSpPr>
              <a:cxnSpLocks/>
              <a:stCxn id="27" idx="0"/>
              <a:endCxn id="33" idx="3"/>
            </p:cNvCxnSpPr>
            <p:nvPr/>
          </p:nvCxnSpPr>
          <p:spPr>
            <a:xfrm rot="16200000" flipV="1">
              <a:off x="9189723" y="1706618"/>
              <a:ext cx="299097" cy="1332762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连接符: 肘形 70">
              <a:extLst>
                <a:ext uri="{FF2B5EF4-FFF2-40B4-BE49-F238E27FC236}">
                  <a16:creationId xmlns:a16="http://schemas.microsoft.com/office/drawing/2014/main" id="{0794711F-5C27-445A-B4BA-4BAF5F02F602}"/>
                </a:ext>
              </a:extLst>
            </p:cNvPr>
            <p:cNvCxnSpPr>
              <a:stCxn id="28" idx="2"/>
              <a:endCxn id="43" idx="3"/>
            </p:cNvCxnSpPr>
            <p:nvPr/>
          </p:nvCxnSpPr>
          <p:spPr>
            <a:xfrm rot="5400000">
              <a:off x="8464462" y="3511986"/>
              <a:ext cx="213812" cy="2868567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连接符: 肘形 72">
              <a:extLst>
                <a:ext uri="{FF2B5EF4-FFF2-40B4-BE49-F238E27FC236}">
                  <a16:creationId xmlns:a16="http://schemas.microsoft.com/office/drawing/2014/main" id="{AD9DC787-80D4-49D5-B784-2B4643F341D3}"/>
                </a:ext>
              </a:extLst>
            </p:cNvPr>
            <p:cNvCxnSpPr>
              <a:cxnSpLocks/>
              <a:stCxn id="43" idx="1"/>
              <a:endCxn id="37" idx="2"/>
            </p:cNvCxnSpPr>
            <p:nvPr/>
          </p:nvCxnSpPr>
          <p:spPr>
            <a:xfrm rot="10800000">
              <a:off x="3363047" y="4489565"/>
              <a:ext cx="1279254" cy="563610"/>
            </a:xfrm>
            <a:prstGeom prst="bent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箭头连接符 76">
              <a:extLst>
                <a:ext uri="{FF2B5EF4-FFF2-40B4-BE49-F238E27FC236}">
                  <a16:creationId xmlns:a16="http://schemas.microsoft.com/office/drawing/2014/main" id="{44727080-4149-4BC5-AB7E-1CC5DA6D402F}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3990527" y="3450388"/>
              <a:ext cx="5262221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文本框 81">
              <a:extLst>
                <a:ext uri="{FF2B5EF4-FFF2-40B4-BE49-F238E27FC236}">
                  <a16:creationId xmlns:a16="http://schemas.microsoft.com/office/drawing/2014/main" id="{E45C29AB-8252-46BB-90F1-DDB8C324CE9A}"/>
                </a:ext>
              </a:extLst>
            </p:cNvPr>
            <p:cNvSpPr txBox="1"/>
            <p:nvPr/>
          </p:nvSpPr>
          <p:spPr>
            <a:xfrm>
              <a:off x="7209564" y="4614360"/>
              <a:ext cx="249478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Coverage as feedback </a:t>
              </a:r>
            </a:p>
          </p:txBody>
        </p:sp>
        <p:sp>
          <p:nvSpPr>
            <p:cNvPr id="84" name="文本框 83">
              <a:extLst>
                <a:ext uri="{FF2B5EF4-FFF2-40B4-BE49-F238E27FC236}">
                  <a16:creationId xmlns:a16="http://schemas.microsoft.com/office/drawing/2014/main" id="{98B453DF-3CF5-404E-B9D4-D7D9D3B01FE1}"/>
                </a:ext>
              </a:extLst>
            </p:cNvPr>
            <p:cNvSpPr txBox="1"/>
            <p:nvPr/>
          </p:nvSpPr>
          <p:spPr>
            <a:xfrm>
              <a:off x="3411234" y="4649613"/>
              <a:ext cx="115858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Mutation</a:t>
              </a:r>
            </a:p>
          </p:txBody>
        </p:sp>
        <p:sp>
          <p:nvSpPr>
            <p:cNvPr id="85" name="文本框 84">
              <a:extLst>
                <a:ext uri="{FF2B5EF4-FFF2-40B4-BE49-F238E27FC236}">
                  <a16:creationId xmlns:a16="http://schemas.microsoft.com/office/drawing/2014/main" id="{405E1797-97C5-43EA-BFA9-2A69B7FDBE63}"/>
                </a:ext>
              </a:extLst>
            </p:cNvPr>
            <p:cNvSpPr txBox="1"/>
            <p:nvPr/>
          </p:nvSpPr>
          <p:spPr>
            <a:xfrm>
              <a:off x="2632078" y="1835625"/>
              <a:ext cx="13584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Generation</a:t>
              </a:r>
            </a:p>
          </p:txBody>
        </p: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278F7BEB-5D6B-453C-B340-56CE957009E9}"/>
                </a:ext>
              </a:extLst>
            </p:cNvPr>
            <p:cNvSpPr txBox="1"/>
            <p:nvPr/>
          </p:nvSpPr>
          <p:spPr>
            <a:xfrm>
              <a:off x="8760424" y="1778654"/>
              <a:ext cx="17620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/>
                <a:t>Human written</a:t>
              </a:r>
              <a:endParaRPr lang="en-US" sz="2000" dirty="0"/>
            </a:p>
          </p:txBody>
        </p:sp>
      </p:grp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6D7EEC4-1DA2-4F0D-82B7-82FE458293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009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887"/>
    </mc:Choice>
    <mc:Fallback xmlns="">
      <p:transition spd="slow" advTm="658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F3961-F6D6-41A8-AA38-D6D7D1A78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86D66-11FF-4B7A-ACD7-32602618E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  <a:p>
            <a:r>
              <a:rPr lang="en-US" b="1" dirty="0">
                <a:solidFill>
                  <a:schemeClr val="accent1"/>
                </a:solidFill>
              </a:rPr>
              <a:t>Motivation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Dependency challenge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Example case &amp; Definition</a:t>
            </a:r>
          </a:p>
          <a:p>
            <a:r>
              <a:rPr lang="en-US" dirty="0"/>
              <a:t>Measurement pipeline</a:t>
            </a:r>
          </a:p>
          <a:p>
            <a:r>
              <a:rPr lang="en-US" dirty="0"/>
              <a:t>Measurement Results</a:t>
            </a:r>
          </a:p>
          <a:p>
            <a:r>
              <a:rPr lang="en-US" dirty="0"/>
              <a:t>Analysis of Root Causes</a:t>
            </a:r>
          </a:p>
          <a:p>
            <a:r>
              <a:rPr lang="en-US" dirty="0"/>
              <a:t>Future Research Directions</a:t>
            </a:r>
          </a:p>
          <a:p>
            <a:r>
              <a:rPr lang="en-US" dirty="0"/>
              <a:t>Conclusion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861C969-6356-4566-A8EB-DAF966CFBE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187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872"/>
    </mc:Choice>
    <mc:Fallback xmlns="">
      <p:transition spd="slow" advTm="138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B9AEBD-6654-4900-AA94-FC01C752A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challenge</a:t>
            </a:r>
          </a:p>
        </p:txBody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538D46D7-7512-4502-AB9E-F74AD29D40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62675160"/>
              </p:ext>
            </p:extLst>
          </p:nvPr>
        </p:nvGraphicFramePr>
        <p:xfrm>
          <a:off x="1338263" y="1690688"/>
          <a:ext cx="9515475" cy="48561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A835501-D412-4A81-B05F-FCED30668A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648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983"/>
    </mc:Choice>
    <mc:Fallback xmlns="">
      <p:transition spd="slow" advTm="329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B7E1F-BE55-4512-9925-A9B1F08FA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case &amp; Definition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D7724A9-568E-4366-9465-FDD417AB5E4F}"/>
              </a:ext>
            </a:extLst>
          </p:cNvPr>
          <p:cNvSpPr/>
          <p:nvPr/>
        </p:nvSpPr>
        <p:spPr>
          <a:xfrm>
            <a:off x="6894766" y="3100673"/>
            <a:ext cx="4687634" cy="2542922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0.static int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Inconsolatazi4-Regular"/>
              </a:rPr>
              <a:t>cdrom_read_cdda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 (...) {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1.  if (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Inconsolatazi4-Regular"/>
              </a:rPr>
              <a:t>cdi-&gt;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latin typeface="Inconsolatazi4-Regular"/>
              </a:rPr>
              <a:t>cdda_method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Inconsolatazi4-Regular"/>
              </a:rPr>
              <a:t>==CDDA_BPC_FULL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 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Inconsolatazi4-Regular"/>
              </a:rPr>
              <a:t>2.      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&amp;&amp;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Inconsolatazi4-Regular"/>
              </a:rPr>
              <a:t>nframes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 &gt;1){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3.    </a:t>
            </a:r>
            <a:r>
              <a:rPr lang="en-US" sz="1800" b="0" i="0" u="none" strike="noStrike" baseline="0" dirty="0">
                <a:solidFill>
                  <a:srgbClr val="FFC000"/>
                </a:solidFill>
                <a:latin typeface="Inconsolatazi4-Regular"/>
              </a:rPr>
              <a:t>// uncovered code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Inconsolatazi4-Regular"/>
              </a:rPr>
              <a:t>4.    …</a:t>
            </a:r>
            <a:endParaRPr lang="en-US" sz="1800" b="0" i="0" u="none" strike="noStrike" baseline="0" dirty="0">
              <a:solidFill>
                <a:schemeClr val="bg1"/>
              </a:solidFill>
              <a:latin typeface="Inconsolatazi4-Regular"/>
            </a:endParaRP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5.int </a:t>
            </a:r>
            <a:r>
              <a:rPr lang="en-US" sz="1800" b="0" i="0" u="none" strike="noStrike" baseline="0" dirty="0" err="1">
                <a:solidFill>
                  <a:schemeClr val="bg1"/>
                </a:solidFill>
                <a:latin typeface="Inconsolatazi4-Regular"/>
              </a:rPr>
              <a:t>register_cdrom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 (...) {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6. 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Inconsolatazi4-Regular"/>
              </a:rPr>
              <a:t>cdi-&gt;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latin typeface="Inconsolatazi4-Regular"/>
              </a:rPr>
              <a:t>cdda_method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Inconsolatazi4-Regular"/>
              </a:rPr>
              <a:t> = CDDA_BPC_FULL</a:t>
            </a:r>
            <a:r>
              <a:rPr lang="en-US" sz="1800" b="0" i="0" u="none" strike="noStrike" baseline="0" dirty="0">
                <a:solidFill>
                  <a:schemeClr val="bg1"/>
                </a:solidFill>
                <a:latin typeface="Inconsolatazi4-Regular"/>
              </a:rPr>
              <a:t>;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Inconsolatazi4-Regular"/>
              </a:rPr>
              <a:t>7.  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3D69238F-65C4-4880-8115-9F275C8E1113}"/>
              </a:ext>
            </a:extLst>
          </p:cNvPr>
          <p:cNvSpPr/>
          <p:nvPr/>
        </p:nvSpPr>
        <p:spPr>
          <a:xfrm>
            <a:off x="1971085" y="2610505"/>
            <a:ext cx="3528127" cy="980336"/>
          </a:xfrm>
          <a:prstGeom prst="wedgeRoundRectCallout">
            <a:avLst>
              <a:gd name="adj1" fmla="val 104375"/>
              <a:gd name="adj2" fmla="val 50659"/>
              <a:gd name="adj3" fmla="val 16667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latin typeface="LinLibertineTB"/>
              </a:rPr>
              <a:t>Unresolved Condition(UC)</a:t>
            </a:r>
            <a:r>
              <a:rPr lang="en-US" dirty="0">
                <a:solidFill>
                  <a:srgbClr val="FF0000"/>
                </a:solidFill>
                <a:latin typeface="LinLibertineTB"/>
              </a:rPr>
              <a:t>.</a:t>
            </a:r>
            <a:r>
              <a:rPr lang="en-US" sz="1800" b="0" i="0" u="none" strike="noStrike" baseline="0" dirty="0">
                <a:latin typeface="LinLibertineTB"/>
              </a:rPr>
              <a:t> </a:t>
            </a:r>
            <a:r>
              <a:rPr lang="en-US" dirty="0">
                <a:latin typeface="LinLibertineTB"/>
              </a:rPr>
              <a:t>Since it reads some global memory, it is also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LinLibertineTB"/>
              </a:rPr>
              <a:t>Unresolved Dependency(UD).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E1F586C0-7D1E-4150-AF04-1322E969060E}"/>
              </a:ext>
            </a:extLst>
          </p:cNvPr>
          <p:cNvSpPr/>
          <p:nvPr/>
        </p:nvSpPr>
        <p:spPr>
          <a:xfrm>
            <a:off x="1149068" y="3818189"/>
            <a:ext cx="4285731" cy="980336"/>
          </a:xfrm>
          <a:prstGeom prst="wedgeRoundRectCallout">
            <a:avLst>
              <a:gd name="adj1" fmla="val 91012"/>
              <a:gd name="adj2" fmla="val 72946"/>
              <a:gd name="adj3" fmla="val 16667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800" b="0" i="0" u="none" strike="noStrike" baseline="0" dirty="0">
                <a:solidFill>
                  <a:srgbClr val="FF0000"/>
                </a:solidFill>
                <a:latin typeface="LinLibertineTB"/>
              </a:rPr>
              <a:t>Write Statement (WS). </a:t>
            </a:r>
            <a:r>
              <a:rPr lang="en-US" dirty="0">
                <a:latin typeface="LinLibertineTB"/>
              </a:rPr>
              <a:t>Since it can </a:t>
            </a:r>
            <a:r>
              <a:rPr lang="en-US" sz="1800" b="0" i="0" u="none" strike="noStrike" baseline="0" dirty="0">
                <a:latin typeface="LinLibertineT"/>
              </a:rPr>
              <a:t>change the global memory to an expected value</a:t>
            </a:r>
            <a:r>
              <a:rPr lang="en-US" dirty="0">
                <a:latin typeface="LinLibertineTB"/>
              </a:rPr>
              <a:t>, it is also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LinLibertineTB"/>
              </a:rPr>
              <a:t>Effective Write Statement (EWS).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67EB7EB-F522-4FE0-8F7D-CE7AE47DD6CE}"/>
              </a:ext>
            </a:extLst>
          </p:cNvPr>
          <p:cNvSpPr/>
          <p:nvPr/>
        </p:nvSpPr>
        <p:spPr>
          <a:xfrm>
            <a:off x="1718032" y="5174256"/>
            <a:ext cx="3147802" cy="684377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Dependency</a:t>
            </a:r>
            <a:r>
              <a:rPr lang="en-US" dirty="0"/>
              <a:t>: </a:t>
            </a:r>
            <a:r>
              <a:rPr lang="en-US" sz="1800" b="0" i="0" u="none" strike="noStrike" baseline="0" dirty="0">
                <a:latin typeface="LinLibertineT"/>
              </a:rPr>
              <a:t>relationship between the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LinLibertineT"/>
              </a:rPr>
              <a:t>UD</a:t>
            </a:r>
            <a:r>
              <a:rPr lang="en-US" sz="1800" b="0" i="0" u="none" strike="noStrike" baseline="0" dirty="0">
                <a:latin typeface="LinLibertineT"/>
              </a:rPr>
              <a:t> and its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LinLibertineT"/>
              </a:rPr>
              <a:t>EWS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DEDE18EA-F5C6-4482-A57C-0DD6E4AAE7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464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844"/>
    </mc:Choice>
    <mc:Fallback xmlns="">
      <p:transition spd="slow" advTm="78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F3961-F6D6-41A8-AA38-D6D7D1A78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86D66-11FF-4B7A-ACD7-32602618E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  <a:p>
            <a:r>
              <a:rPr lang="en-US" dirty="0"/>
              <a:t>Motivation</a:t>
            </a:r>
          </a:p>
          <a:p>
            <a:r>
              <a:rPr lang="en-US" b="1" dirty="0">
                <a:solidFill>
                  <a:schemeClr val="accent1"/>
                </a:solidFill>
              </a:rPr>
              <a:t>Measurement pipeline</a:t>
            </a:r>
          </a:p>
          <a:p>
            <a:r>
              <a:rPr lang="en-US" dirty="0"/>
              <a:t>Measurement Results</a:t>
            </a:r>
          </a:p>
          <a:p>
            <a:r>
              <a:rPr lang="en-US" dirty="0"/>
              <a:t>Analysis of Root Causes</a:t>
            </a:r>
          </a:p>
          <a:p>
            <a:r>
              <a:rPr lang="en-US" dirty="0"/>
              <a:t>Future Research Directions</a:t>
            </a:r>
          </a:p>
          <a:p>
            <a:r>
              <a:rPr lang="en-US" dirty="0"/>
              <a:t>Conclusion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7906898-1E51-4284-9FF7-BB97695B00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840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62"/>
    </mc:Choice>
    <mc:Fallback xmlns="">
      <p:transition spd="slow" advTm="52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0AD53D-0E90-4A6B-8444-6D8148C58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 pipeline</a:t>
            </a:r>
          </a:p>
        </p:txBody>
      </p:sp>
      <p:pic>
        <p:nvPicPr>
          <p:cNvPr id="4" name="内容占位符 4" descr="图示&#10;&#10;描述已自动生成">
            <a:extLst>
              <a:ext uri="{FF2B5EF4-FFF2-40B4-BE49-F238E27FC236}">
                <a16:creationId xmlns:a16="http://schemas.microsoft.com/office/drawing/2014/main" id="{1E383DDE-2AAC-4B1C-B34D-1D8DCDFF74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28809"/>
            <a:ext cx="10515600" cy="1502570"/>
          </a:xfrm>
          <a:prstGeom prst="rect">
            <a:avLst/>
          </a:prstGeom>
        </p:spPr>
      </p:pic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7170C31E-EA48-44D7-89BF-D5546F56E302}"/>
              </a:ext>
            </a:extLst>
          </p:cNvPr>
          <p:cNvSpPr/>
          <p:nvPr/>
        </p:nvSpPr>
        <p:spPr>
          <a:xfrm>
            <a:off x="508000" y="3937000"/>
            <a:ext cx="2952750" cy="1250949"/>
          </a:xfrm>
          <a:prstGeom prst="wedgeRoundRectCallout">
            <a:avLst>
              <a:gd name="adj1" fmla="val 23898"/>
              <a:gd name="adj2" fmla="val -110635"/>
              <a:gd name="adj3" fmla="val 16667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Based on </a:t>
            </a:r>
            <a:r>
              <a:rPr lang="en-US" dirty="0" err="1"/>
              <a:t>Syzkaller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LinLibertineT"/>
              </a:rPr>
              <a:t>4.7k Go lines of changes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LinLibertineT"/>
              </a:rPr>
              <a:t>collecting statistics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LinLibertineT"/>
              </a:rPr>
              <a:t>data sharing</a:t>
            </a:r>
            <a:endParaRPr lang="en-US" dirty="0"/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C13A5993-4FD6-45EF-9E1E-8C3C3623641E}"/>
              </a:ext>
            </a:extLst>
          </p:cNvPr>
          <p:cNvSpPr/>
          <p:nvPr/>
        </p:nvSpPr>
        <p:spPr>
          <a:xfrm>
            <a:off x="4032250" y="3833588"/>
            <a:ext cx="2844800" cy="1502571"/>
          </a:xfrm>
          <a:prstGeom prst="wedgeRoundRectCallout">
            <a:avLst>
              <a:gd name="adj1" fmla="val -26509"/>
              <a:gd name="adj2" fmla="val -96267"/>
              <a:gd name="adj3" fmla="val 16667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Based on </a:t>
            </a:r>
            <a:r>
              <a:rPr lang="en-US" sz="1800" b="0" i="0" u="none" strike="noStrike" baseline="0" dirty="0" err="1">
                <a:latin typeface="LinLibertineT"/>
              </a:rPr>
              <a:t>Dr.Checker</a:t>
            </a:r>
            <a:r>
              <a:rPr lang="en-US" dirty="0">
                <a:latin typeface="LinLibertineT"/>
              </a:rPr>
              <a:t>[4]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LinLibertineT"/>
              </a:rPr>
              <a:t>4k C++ lines of changes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LinLibertineT"/>
              </a:rPr>
              <a:t>static taint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inLibertineTB"/>
              </a:rPr>
              <a:t>d</a:t>
            </a:r>
            <a:r>
              <a:rPr lang="en-US" sz="1800" b="0" i="0" u="none" strike="noStrike" baseline="0" dirty="0">
                <a:latin typeface="LinLibertineTB"/>
              </a:rPr>
              <a:t>etermining UD</a:t>
            </a:r>
            <a:endParaRPr lang="en-US" dirty="0">
              <a:latin typeface="LinLibertine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inLibertineTB"/>
              </a:rPr>
              <a:t>r</a:t>
            </a:r>
            <a:r>
              <a:rPr lang="en-US" sz="1800" b="0" i="0" u="none" strike="noStrike" baseline="0" dirty="0">
                <a:latin typeface="LinLibertineTB"/>
              </a:rPr>
              <a:t>ecognizing WS of UD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A8A5CF-C3A6-4A66-8DF2-671422AA87D4}"/>
              </a:ext>
            </a:extLst>
          </p:cNvPr>
          <p:cNvSpPr txBox="1"/>
          <p:nvPr/>
        </p:nvSpPr>
        <p:spPr>
          <a:xfrm>
            <a:off x="0" y="6211669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LinLibertineT"/>
              </a:rPr>
              <a:t>[4] Aravind </a:t>
            </a:r>
            <a:r>
              <a:rPr lang="en-US" sz="1800" b="0" i="0" u="none" strike="noStrike" baseline="0" dirty="0" err="1">
                <a:latin typeface="LinLibertineT"/>
              </a:rPr>
              <a:t>Machiry</a:t>
            </a:r>
            <a:r>
              <a:rPr lang="en-US" sz="1800" b="0" i="0" u="none" strike="noStrike" baseline="0" dirty="0">
                <a:latin typeface="LinLibertineT"/>
              </a:rPr>
              <a:t>, Chad </a:t>
            </a:r>
            <a:r>
              <a:rPr lang="en-US" sz="1800" b="0" i="0" u="none" strike="noStrike" baseline="0" dirty="0" err="1">
                <a:latin typeface="LinLibertineT"/>
              </a:rPr>
              <a:t>Spensky</a:t>
            </a:r>
            <a:r>
              <a:rPr lang="en-US" sz="1800" b="0" i="0" u="none" strike="noStrike" baseline="0" dirty="0">
                <a:latin typeface="LinLibertineT"/>
              </a:rPr>
              <a:t>, Jake Corina, Nick Stephens, Christopher </a:t>
            </a:r>
            <a:r>
              <a:rPr lang="en-US" sz="1800" b="0" i="0" u="none" strike="noStrike" baseline="0" dirty="0" err="1">
                <a:latin typeface="LinLibertineT"/>
              </a:rPr>
              <a:t>Kruegel</a:t>
            </a:r>
            <a:r>
              <a:rPr lang="en-US" sz="1800" b="0" i="0" u="none" strike="noStrike" baseline="0" dirty="0">
                <a:latin typeface="LinLibertineT"/>
              </a:rPr>
              <a:t>, and Giovanni Vigna. 2017. DR. CHECKER: A </a:t>
            </a:r>
            <a:r>
              <a:rPr lang="en-US" sz="1800" b="0" i="0" u="none" strike="noStrike" baseline="0" dirty="0" err="1">
                <a:latin typeface="LinLibertineT"/>
              </a:rPr>
              <a:t>Soundy</a:t>
            </a:r>
            <a:r>
              <a:rPr lang="en-US" sz="1800" b="0" i="0" u="none" strike="noStrike" baseline="0" dirty="0">
                <a:latin typeface="LinLibertineT"/>
              </a:rPr>
              <a:t> Analysis for Linux Kernel Drivers. In </a:t>
            </a:r>
            <a:r>
              <a:rPr lang="en-US" sz="1800" b="0" i="0" u="none" strike="noStrike" baseline="0" dirty="0">
                <a:latin typeface="LinLibertineTI"/>
              </a:rPr>
              <a:t>26th USENIX Security Symposium.</a:t>
            </a:r>
            <a:endParaRPr lang="en-US" dirty="0"/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F1B5E4D7-2974-4594-BF4F-4DAC04727D23}"/>
              </a:ext>
            </a:extLst>
          </p:cNvPr>
          <p:cNvSpPr/>
          <p:nvPr/>
        </p:nvSpPr>
        <p:spPr>
          <a:xfrm>
            <a:off x="7448550" y="3560760"/>
            <a:ext cx="3130550" cy="2357440"/>
          </a:xfrm>
          <a:prstGeom prst="wedgeRoundRectCallout">
            <a:avLst>
              <a:gd name="adj1" fmla="val 17708"/>
              <a:gd name="adj2" fmla="val -72049"/>
              <a:gd name="adj3" fmla="val 16667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Based on </a:t>
            </a:r>
            <a:r>
              <a:rPr lang="en-US" sz="1800" b="0" i="0" u="none" strike="noStrike" baseline="0" dirty="0">
                <a:latin typeface="LinLibertineT"/>
              </a:rPr>
              <a:t>LLVM</a:t>
            </a:r>
            <a:endParaRPr lang="en-US" dirty="0">
              <a:latin typeface="LinLibertine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latin typeface="LinLibertineT"/>
              </a:rPr>
              <a:t>6.9</a:t>
            </a:r>
            <a:r>
              <a:rPr lang="en-US" sz="1800" b="0" i="0" u="none" strike="noStrike" baseline="0" dirty="0">
                <a:latin typeface="LinLibertineT"/>
              </a:rPr>
              <a:t>k C++ and 0.5k </a:t>
            </a:r>
            <a:r>
              <a:rPr lang="en-US" sz="1800" b="0" i="0" u="none" strike="noStrike" baseline="0" dirty="0" err="1">
                <a:latin typeface="LinLibertineT"/>
              </a:rPr>
              <a:t>Protobuf</a:t>
            </a:r>
            <a:r>
              <a:rPr lang="en-US" dirty="0">
                <a:latin typeface="LinLibertineT"/>
              </a:rPr>
              <a:t> </a:t>
            </a:r>
            <a:r>
              <a:rPr lang="en-US" sz="1800" b="0" i="0" u="none" strike="noStrike" baseline="0" dirty="0">
                <a:latin typeface="LinLibertineT"/>
              </a:rPr>
              <a:t>lines of code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LinLibertineT"/>
              </a:rPr>
              <a:t>mapping between binary and LLVM </a:t>
            </a:r>
            <a:r>
              <a:rPr lang="en-US" sz="1800" b="0" i="0" u="none" strike="noStrike" baseline="0" dirty="0" err="1">
                <a:latin typeface="LinLibertineT"/>
              </a:rPr>
              <a:t>bitcode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latin typeface="LinLibertineT"/>
              </a:rPr>
              <a:t>o</a:t>
            </a:r>
            <a:r>
              <a:rPr lang="en-US" sz="1800" b="0" i="0" u="none" strike="noStrike" baseline="0" dirty="0">
                <a:latin typeface="LinLibertineT"/>
              </a:rPr>
              <a:t>rganizing information to support manual analysis</a:t>
            </a:r>
            <a:endParaRPr lang="en-US" sz="1800" b="0" i="0" u="none" strike="noStrike" baseline="0" dirty="0">
              <a:latin typeface="LinLibertineTB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LinLibertineT"/>
              </a:rPr>
              <a:t>data sharing</a:t>
            </a:r>
            <a:endParaRPr lang="en-US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C8F0BBA9-49DB-4775-AF95-6FFD5E4378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536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662"/>
    </mc:Choice>
    <mc:Fallback xmlns="">
      <p:transition spd="slow" advTm="706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3784</TotalTime>
  <Words>3007</Words>
  <Application>Microsoft Office PowerPoint</Application>
  <PresentationFormat>Widescreen</PresentationFormat>
  <Paragraphs>428</Paragraphs>
  <Slides>27</Slides>
  <Notes>21</Notes>
  <HiddenSlides>0</HiddenSlides>
  <MMClips>27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7" baseType="lpstr">
      <vt:lpstr>CalibriBold</vt:lpstr>
      <vt:lpstr>CalibriRegular</vt:lpstr>
      <vt:lpstr>Inconsolatazi4-Regular</vt:lpstr>
      <vt:lpstr>LinLibertineT</vt:lpstr>
      <vt:lpstr>LinLibertineTB</vt:lpstr>
      <vt:lpstr>LinLibertineTI</vt:lpstr>
      <vt:lpstr>Arial</vt:lpstr>
      <vt:lpstr>Calibri</vt:lpstr>
      <vt:lpstr>Calibri Light</vt:lpstr>
      <vt:lpstr>Office Theme</vt:lpstr>
      <vt:lpstr>Demystifying the Dependency Challenge in Kernel Fuzzing</vt:lpstr>
      <vt:lpstr>Contents</vt:lpstr>
      <vt:lpstr>Kernel Fuzzing, Syzkaller </vt:lpstr>
      <vt:lpstr>How Syzkaller works</vt:lpstr>
      <vt:lpstr>Contents</vt:lpstr>
      <vt:lpstr>Dependency challenge</vt:lpstr>
      <vt:lpstr>Example case &amp; Definition</vt:lpstr>
      <vt:lpstr>Contents</vt:lpstr>
      <vt:lpstr>Measurement pipeline</vt:lpstr>
      <vt:lpstr>Contents</vt:lpstr>
      <vt:lpstr>Prevalence of Unresolved Dependencies</vt:lpstr>
      <vt:lpstr>Write Statements</vt:lpstr>
      <vt:lpstr>Recursive Dependencies</vt:lpstr>
      <vt:lpstr>Non-self-contained (Unstable) Test Cases.</vt:lpstr>
      <vt:lpstr>Contents</vt:lpstr>
      <vt:lpstr>Analysis of Root Causes</vt:lpstr>
      <vt:lpstr>Dead Code (30%)</vt:lpstr>
      <vt:lpstr>Environment Dependency (23%)</vt:lpstr>
      <vt:lpstr>Unobserved Dependency (10%)</vt:lpstr>
      <vt:lpstr>Incomplete Templates (19%)</vt:lpstr>
      <vt:lpstr>Specialized Search Requirement (8%)</vt:lpstr>
      <vt:lpstr>Contents</vt:lpstr>
      <vt:lpstr>Multi-Interface Fuzzing</vt:lpstr>
      <vt:lpstr>Cross-Syscall Input Propagation Analysis</vt:lpstr>
      <vt:lpstr>Contents</vt:lpstr>
      <vt:lpstr>Conclusion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Demystifying the Dependency Challenge in Kernel Fuzzing</dc:title>
  <dc:creator>Yu Hao</dc:creator>
  <cp:lastModifiedBy>Yu Hao</cp:lastModifiedBy>
  <cp:revision>71</cp:revision>
  <dcterms:created xsi:type="dcterms:W3CDTF">2022-04-11T16:21:49Z</dcterms:created>
  <dcterms:modified xsi:type="dcterms:W3CDTF">2022-04-21T05:32:50Z</dcterms:modified>
</cp:coreProperties>
</file>

<file path=docProps/thumbnail.jpeg>
</file>